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369" r:id="rId33"/>
    <p:sldId id="273" r:id="rId34"/>
    <p:sldId id="264" r:id="rId35"/>
    <p:sldId id="274" r:id="rId36"/>
    <p:sldId id="275" r:id="rId37"/>
    <p:sldId id="276" r:id="rId38"/>
    <p:sldId id="277" r:id="rId39"/>
    <p:sldId id="280" r:id="rId40"/>
    <p:sldId id="362" r:id="rId41"/>
    <p:sldId id="282" r:id="rId42"/>
    <p:sldId id="283" r:id="rId43"/>
    <p:sldId id="284" r:id="rId44"/>
    <p:sldId id="365" r:id="rId45"/>
    <p:sldId id="286" r:id="rId46"/>
    <p:sldId id="334" r:id="rId47"/>
    <p:sldId id="368" r:id="rId48"/>
    <p:sldId id="370" r:id="rId49"/>
    <p:sldId id="287" r:id="rId50"/>
    <p:sldId id="335" r:id="rId51"/>
    <p:sldId id="288" r:id="rId52"/>
    <p:sldId id="271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37" r:id="rId65"/>
    <p:sldId id="336" r:id="rId66"/>
    <p:sldId id="339" r:id="rId67"/>
    <p:sldId id="363" r:id="rId68"/>
    <p:sldId id="301" r:id="rId69"/>
    <p:sldId id="300" r:id="rId70"/>
    <p:sldId id="338" r:id="rId71"/>
    <p:sldId id="303" r:id="rId72"/>
    <p:sldId id="302" r:id="rId73"/>
    <p:sldId id="341" r:id="rId74"/>
    <p:sldId id="305" r:id="rId75"/>
    <p:sldId id="304" r:id="rId76"/>
    <p:sldId id="307" r:id="rId77"/>
    <p:sldId id="308" r:id="rId78"/>
    <p:sldId id="349" r:id="rId79"/>
    <p:sldId id="353" r:id="rId80"/>
    <p:sldId id="354" r:id="rId81"/>
    <p:sldId id="355" r:id="rId82"/>
    <p:sldId id="351" r:id="rId83"/>
    <p:sldId id="356" r:id="rId84"/>
    <p:sldId id="357" r:id="rId85"/>
    <p:sldId id="352" r:id="rId86"/>
    <p:sldId id="358" r:id="rId87"/>
    <p:sldId id="309" r:id="rId88"/>
    <p:sldId id="306" r:id="rId89"/>
    <p:sldId id="310" r:id="rId90"/>
    <p:sldId id="312" r:id="rId91"/>
    <p:sldId id="342" r:id="rId92"/>
    <p:sldId id="313" r:id="rId93"/>
    <p:sldId id="344" r:id="rId94"/>
    <p:sldId id="316" r:id="rId95"/>
    <p:sldId id="345" r:id="rId96"/>
    <p:sldId id="317" r:id="rId97"/>
    <p:sldId id="315" r:id="rId98"/>
    <p:sldId id="371" r:id="rId99"/>
    <p:sldId id="343" r:id="rId100"/>
    <p:sldId id="346" r:id="rId101"/>
    <p:sldId id="347" r:id="rId102"/>
    <p:sldId id="348" r:id="rId103"/>
    <p:sldId id="311" r:id="rId104"/>
    <p:sldId id="314" r:id="rId105"/>
    <p:sldId id="259" r:id="rId10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6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wmf"/><Relationship Id="rId13" Type="http://schemas.openxmlformats.org/officeDocument/2006/relationships/oleObject" Target="../embeddings/oleObject310.bin"/><Relationship Id="rId18" Type="http://schemas.openxmlformats.org/officeDocument/2006/relationships/image" Target="../media/image434.wmf"/><Relationship Id="rId3" Type="http://schemas.openxmlformats.org/officeDocument/2006/relationships/oleObject" Target="../embeddings/oleObject305.bin"/><Relationship Id="rId7" Type="http://schemas.openxmlformats.org/officeDocument/2006/relationships/oleObject" Target="../embeddings/oleObject307.bin"/><Relationship Id="rId12" Type="http://schemas.openxmlformats.org/officeDocument/2006/relationships/image" Target="../media/image431.wmf"/><Relationship Id="rId17" Type="http://schemas.openxmlformats.org/officeDocument/2006/relationships/oleObject" Target="../embeddings/oleObject312.bin"/><Relationship Id="rId2" Type="http://schemas.openxmlformats.org/officeDocument/2006/relationships/image" Target="../media/image6.jpeg"/><Relationship Id="rId16" Type="http://schemas.openxmlformats.org/officeDocument/2006/relationships/image" Target="../media/image433.wmf"/><Relationship Id="rId20" Type="http://schemas.openxmlformats.org/officeDocument/2006/relationships/image" Target="../media/image43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wmf"/><Relationship Id="rId11" Type="http://schemas.openxmlformats.org/officeDocument/2006/relationships/oleObject" Target="../embeddings/oleObject309.bin"/><Relationship Id="rId5" Type="http://schemas.openxmlformats.org/officeDocument/2006/relationships/oleObject" Target="../embeddings/oleObject306.bin"/><Relationship Id="rId15" Type="http://schemas.openxmlformats.org/officeDocument/2006/relationships/oleObject" Target="../embeddings/oleObject311.bin"/><Relationship Id="rId10" Type="http://schemas.openxmlformats.org/officeDocument/2006/relationships/image" Target="../media/image430.wmf"/><Relationship Id="rId19" Type="http://schemas.openxmlformats.org/officeDocument/2006/relationships/oleObject" Target="../embeddings/oleObject313.bin"/><Relationship Id="rId4" Type="http://schemas.openxmlformats.org/officeDocument/2006/relationships/image" Target="../media/image429.wmf"/><Relationship Id="rId9" Type="http://schemas.openxmlformats.org/officeDocument/2006/relationships/oleObject" Target="../embeddings/oleObject308.bin"/><Relationship Id="rId14" Type="http://schemas.openxmlformats.org/officeDocument/2006/relationships/image" Target="../media/image432.wmf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19.bin"/><Relationship Id="rId18" Type="http://schemas.openxmlformats.org/officeDocument/2006/relationships/image" Target="../media/image443.wmf"/><Relationship Id="rId26" Type="http://schemas.openxmlformats.org/officeDocument/2006/relationships/image" Target="../media/image447.wmf"/><Relationship Id="rId3" Type="http://schemas.openxmlformats.org/officeDocument/2006/relationships/oleObject" Target="../embeddings/oleObject314.bin"/><Relationship Id="rId21" Type="http://schemas.openxmlformats.org/officeDocument/2006/relationships/oleObject" Target="../embeddings/oleObject323.bin"/><Relationship Id="rId34" Type="http://schemas.openxmlformats.org/officeDocument/2006/relationships/image" Target="../media/image390.wmf"/><Relationship Id="rId7" Type="http://schemas.openxmlformats.org/officeDocument/2006/relationships/oleObject" Target="../embeddings/oleObject316.bin"/><Relationship Id="rId12" Type="http://schemas.openxmlformats.org/officeDocument/2006/relationships/image" Target="../media/image440.wmf"/><Relationship Id="rId17" Type="http://schemas.openxmlformats.org/officeDocument/2006/relationships/oleObject" Target="../embeddings/oleObject321.bin"/><Relationship Id="rId25" Type="http://schemas.openxmlformats.org/officeDocument/2006/relationships/oleObject" Target="../embeddings/oleObject325.bin"/><Relationship Id="rId33" Type="http://schemas.openxmlformats.org/officeDocument/2006/relationships/oleObject" Target="../embeddings/oleObject270.bin"/><Relationship Id="rId2" Type="http://schemas.openxmlformats.org/officeDocument/2006/relationships/image" Target="../media/image6.jpeg"/><Relationship Id="rId16" Type="http://schemas.openxmlformats.org/officeDocument/2006/relationships/image" Target="../media/image442.wmf"/><Relationship Id="rId20" Type="http://schemas.openxmlformats.org/officeDocument/2006/relationships/image" Target="../media/image444.wmf"/><Relationship Id="rId29" Type="http://schemas.openxmlformats.org/officeDocument/2006/relationships/oleObject" Target="../embeddings/oleObject3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wmf"/><Relationship Id="rId11" Type="http://schemas.openxmlformats.org/officeDocument/2006/relationships/oleObject" Target="../embeddings/oleObject318.bin"/><Relationship Id="rId24" Type="http://schemas.openxmlformats.org/officeDocument/2006/relationships/image" Target="../media/image446.wmf"/><Relationship Id="rId32" Type="http://schemas.openxmlformats.org/officeDocument/2006/relationships/image" Target="../media/image450.wmf"/><Relationship Id="rId5" Type="http://schemas.openxmlformats.org/officeDocument/2006/relationships/oleObject" Target="../embeddings/oleObject315.bin"/><Relationship Id="rId15" Type="http://schemas.openxmlformats.org/officeDocument/2006/relationships/oleObject" Target="../embeddings/oleObject320.bin"/><Relationship Id="rId23" Type="http://schemas.openxmlformats.org/officeDocument/2006/relationships/oleObject" Target="../embeddings/oleObject324.bin"/><Relationship Id="rId28" Type="http://schemas.openxmlformats.org/officeDocument/2006/relationships/image" Target="../media/image448.wmf"/><Relationship Id="rId36" Type="http://schemas.openxmlformats.org/officeDocument/2006/relationships/image" Target="../media/image392.wmf"/><Relationship Id="rId10" Type="http://schemas.openxmlformats.org/officeDocument/2006/relationships/image" Target="../media/image439.wmf"/><Relationship Id="rId19" Type="http://schemas.openxmlformats.org/officeDocument/2006/relationships/oleObject" Target="../embeddings/oleObject322.bin"/><Relationship Id="rId31" Type="http://schemas.openxmlformats.org/officeDocument/2006/relationships/oleObject" Target="../embeddings/oleObject328.bin"/><Relationship Id="rId4" Type="http://schemas.openxmlformats.org/officeDocument/2006/relationships/image" Target="../media/image436.wmf"/><Relationship Id="rId9" Type="http://schemas.openxmlformats.org/officeDocument/2006/relationships/oleObject" Target="../embeddings/oleObject317.bin"/><Relationship Id="rId14" Type="http://schemas.openxmlformats.org/officeDocument/2006/relationships/image" Target="../media/image441.wmf"/><Relationship Id="rId22" Type="http://schemas.openxmlformats.org/officeDocument/2006/relationships/image" Target="../media/image445.wmf"/><Relationship Id="rId27" Type="http://schemas.openxmlformats.org/officeDocument/2006/relationships/oleObject" Target="../embeddings/oleObject326.bin"/><Relationship Id="rId30" Type="http://schemas.openxmlformats.org/officeDocument/2006/relationships/image" Target="../media/image449.wmf"/><Relationship Id="rId35" Type="http://schemas.openxmlformats.org/officeDocument/2006/relationships/oleObject" Target="../embeddings/oleObject272.bin"/><Relationship Id="rId8" Type="http://schemas.openxmlformats.org/officeDocument/2006/relationships/image" Target="../media/image438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wmf"/><Relationship Id="rId13" Type="http://schemas.openxmlformats.org/officeDocument/2006/relationships/oleObject" Target="../embeddings/oleObject332.bin"/><Relationship Id="rId18" Type="http://schemas.openxmlformats.org/officeDocument/2006/relationships/image" Target="../media/image456.wmf"/><Relationship Id="rId3" Type="http://schemas.openxmlformats.org/officeDocument/2006/relationships/oleObject" Target="../embeddings/oleObject329.bin"/><Relationship Id="rId7" Type="http://schemas.openxmlformats.org/officeDocument/2006/relationships/oleObject" Target="../embeddings/oleObject306.bin"/><Relationship Id="rId12" Type="http://schemas.openxmlformats.org/officeDocument/2006/relationships/image" Target="../media/image453.wmf"/><Relationship Id="rId17" Type="http://schemas.openxmlformats.org/officeDocument/2006/relationships/oleObject" Target="../embeddings/oleObject334.bin"/><Relationship Id="rId2" Type="http://schemas.openxmlformats.org/officeDocument/2006/relationships/image" Target="../media/image6.jpeg"/><Relationship Id="rId16" Type="http://schemas.openxmlformats.org/officeDocument/2006/relationships/image" Target="../media/image455.wmf"/><Relationship Id="rId20" Type="http://schemas.openxmlformats.org/officeDocument/2006/relationships/image" Target="../media/image45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wmf"/><Relationship Id="rId11" Type="http://schemas.openxmlformats.org/officeDocument/2006/relationships/oleObject" Target="../embeddings/oleObject331.bin"/><Relationship Id="rId5" Type="http://schemas.openxmlformats.org/officeDocument/2006/relationships/oleObject" Target="../embeddings/oleObject330.bin"/><Relationship Id="rId15" Type="http://schemas.openxmlformats.org/officeDocument/2006/relationships/oleObject" Target="../embeddings/oleObject333.bin"/><Relationship Id="rId10" Type="http://schemas.openxmlformats.org/officeDocument/2006/relationships/image" Target="../media/image430.wmf"/><Relationship Id="rId19" Type="http://schemas.openxmlformats.org/officeDocument/2006/relationships/oleObject" Target="../embeddings/oleObject335.bin"/><Relationship Id="rId4" Type="http://schemas.openxmlformats.org/officeDocument/2006/relationships/image" Target="../media/image451.wmf"/><Relationship Id="rId9" Type="http://schemas.openxmlformats.org/officeDocument/2006/relationships/oleObject" Target="../embeddings/oleObject308.bin"/><Relationship Id="rId14" Type="http://schemas.openxmlformats.org/officeDocument/2006/relationships/image" Target="../media/image454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34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2" Type="http://schemas.openxmlformats.org/officeDocument/2006/relationships/image" Target="../media/image6.jpeg"/><Relationship Id="rId16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8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2.wmf"/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4.wmf"/><Relationship Id="rId3" Type="http://schemas.openxmlformats.org/officeDocument/2006/relationships/image" Target="../media/image59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67.png"/><Relationship Id="rId7" Type="http://schemas.openxmlformats.org/officeDocument/2006/relationships/image" Target="../media/image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72.png"/><Relationship Id="rId7" Type="http://schemas.openxmlformats.org/officeDocument/2006/relationships/image" Target="../media/image7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79.png"/><Relationship Id="rId7" Type="http://schemas.openxmlformats.org/officeDocument/2006/relationships/image" Target="../media/image8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8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8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47.bin"/><Relationship Id="rId2" Type="http://schemas.openxmlformats.org/officeDocument/2006/relationships/image" Target="../media/image6.jpeg"/><Relationship Id="rId16" Type="http://schemas.openxmlformats.org/officeDocument/2006/relationships/image" Target="../media/image94.wmf"/><Relationship Id="rId20" Type="http://schemas.openxmlformats.org/officeDocument/2006/relationships/image" Target="../media/image9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91.w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88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9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4.wmf"/><Relationship Id="rId3" Type="http://schemas.openxmlformats.org/officeDocument/2006/relationships/oleObject" Target="../embeddings/oleObject49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56.bin"/><Relationship Id="rId2" Type="http://schemas.openxmlformats.org/officeDocument/2006/relationships/image" Target="../media/image6.jpeg"/><Relationship Id="rId16" Type="http://schemas.openxmlformats.org/officeDocument/2006/relationships/image" Target="../media/image103.wmf"/><Relationship Id="rId20" Type="http://schemas.openxmlformats.org/officeDocument/2006/relationships/image" Target="../media/image10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2.wmf"/><Relationship Id="rId22" Type="http://schemas.openxmlformats.org/officeDocument/2006/relationships/image" Target="../media/image10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11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67.bin"/><Relationship Id="rId2" Type="http://schemas.openxmlformats.org/officeDocument/2006/relationships/image" Target="../media/image6.jpeg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1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118.wmf"/><Relationship Id="rId26" Type="http://schemas.openxmlformats.org/officeDocument/2006/relationships/image" Target="../media/image122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2" Type="http://schemas.openxmlformats.org/officeDocument/2006/relationships/image" Target="../media/image6.jpeg"/><Relationship Id="rId16" Type="http://schemas.openxmlformats.org/officeDocument/2006/relationships/image" Target="../media/image117.wmf"/><Relationship Id="rId20" Type="http://schemas.openxmlformats.org/officeDocument/2006/relationships/image" Target="../media/image119.wmf"/><Relationship Id="rId29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121.w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123.wmf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13.wmf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81.bin"/><Relationship Id="rId30" Type="http://schemas.openxmlformats.org/officeDocument/2006/relationships/image" Target="../media/image12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25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9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34.wmf"/><Relationship Id="rId9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42.wmf"/><Relationship Id="rId17" Type="http://schemas.openxmlformats.org/officeDocument/2006/relationships/image" Target="../media/image145.png"/><Relationship Id="rId2" Type="http://schemas.openxmlformats.org/officeDocument/2006/relationships/image" Target="../media/image6.jpeg"/><Relationship Id="rId16" Type="http://schemas.openxmlformats.org/officeDocument/2006/relationships/image" Target="../media/image14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41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4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54.wmf"/><Relationship Id="rId26" Type="http://schemas.openxmlformats.org/officeDocument/2006/relationships/image" Target="../media/image158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2" Type="http://schemas.openxmlformats.org/officeDocument/2006/relationships/image" Target="../media/image6.jpeg"/><Relationship Id="rId16" Type="http://schemas.openxmlformats.org/officeDocument/2006/relationships/image" Target="../media/image153.wmf"/><Relationship Id="rId20" Type="http://schemas.openxmlformats.org/officeDocument/2006/relationships/image" Target="../media/image1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157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28" Type="http://schemas.openxmlformats.org/officeDocument/2006/relationships/image" Target="../media/image159.emf"/><Relationship Id="rId10" Type="http://schemas.openxmlformats.org/officeDocument/2006/relationships/image" Target="../media/image150.w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52.wmf"/><Relationship Id="rId22" Type="http://schemas.openxmlformats.org/officeDocument/2006/relationships/image" Target="../media/image156.wmf"/><Relationship Id="rId27" Type="http://schemas.openxmlformats.org/officeDocument/2006/relationships/oleObject" Target="../embeddings/oleObject11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oleObject" Target="../embeddings/oleObject120.bin"/><Relationship Id="rId18" Type="http://schemas.openxmlformats.org/officeDocument/2006/relationships/image" Target="../media/image167.wmf"/><Relationship Id="rId3" Type="http://schemas.openxmlformats.org/officeDocument/2006/relationships/oleObject" Target="../embeddings/oleObject115.bin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64.wmf"/><Relationship Id="rId17" Type="http://schemas.openxmlformats.org/officeDocument/2006/relationships/oleObject" Target="../embeddings/oleObject122.bin"/><Relationship Id="rId2" Type="http://schemas.openxmlformats.org/officeDocument/2006/relationships/image" Target="../media/image6.jpeg"/><Relationship Id="rId16" Type="http://schemas.openxmlformats.org/officeDocument/2006/relationships/image" Target="../media/image166.wmf"/><Relationship Id="rId20" Type="http://schemas.openxmlformats.org/officeDocument/2006/relationships/image" Target="../media/image1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19.bin"/><Relationship Id="rId24" Type="http://schemas.openxmlformats.org/officeDocument/2006/relationships/image" Target="../media/image170.wmf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23" Type="http://schemas.openxmlformats.org/officeDocument/2006/relationships/oleObject" Target="../embeddings/oleObject125.bin"/><Relationship Id="rId10" Type="http://schemas.openxmlformats.org/officeDocument/2006/relationships/image" Target="../media/image163.wmf"/><Relationship Id="rId19" Type="http://schemas.openxmlformats.org/officeDocument/2006/relationships/oleObject" Target="../embeddings/oleObject123.bin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65.wmf"/><Relationship Id="rId22" Type="http://schemas.openxmlformats.org/officeDocument/2006/relationships/image" Target="../media/image16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78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133.bin"/><Relationship Id="rId2" Type="http://schemas.openxmlformats.org/officeDocument/2006/relationships/image" Target="../media/image6.jpeg"/><Relationship Id="rId16" Type="http://schemas.openxmlformats.org/officeDocument/2006/relationships/image" Target="../media/image1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10" Type="http://schemas.openxmlformats.org/officeDocument/2006/relationships/image" Target="../media/image174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7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81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84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86.png"/><Relationship Id="rId7" Type="http://schemas.openxmlformats.org/officeDocument/2006/relationships/oleObject" Target="../embeddings/oleObject14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90.wmf"/><Relationship Id="rId4" Type="http://schemas.openxmlformats.org/officeDocument/2006/relationships/image" Target="../media/image187.png"/><Relationship Id="rId9" Type="http://schemas.openxmlformats.org/officeDocument/2006/relationships/oleObject" Target="../embeddings/oleObject14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14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3" Type="http://schemas.openxmlformats.org/officeDocument/2006/relationships/oleObject" Target="../embeddings/oleObject144.bin"/><Relationship Id="rId7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02.png"/><Relationship Id="rId4" Type="http://schemas.openxmlformats.org/officeDocument/2006/relationships/image" Target="../media/image201.wmf"/><Relationship Id="rId9" Type="http://schemas.openxmlformats.org/officeDocument/2006/relationships/image" Target="../media/image20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jpeg"/><Relationship Id="rId4" Type="http://schemas.openxmlformats.org/officeDocument/2006/relationships/image" Target="../media/image21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gif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225.png"/><Relationship Id="rId7" Type="http://schemas.openxmlformats.org/officeDocument/2006/relationships/image" Target="../media/image2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10" Type="http://schemas.openxmlformats.org/officeDocument/2006/relationships/image" Target="../media/image230.png"/><Relationship Id="rId4" Type="http://schemas.openxmlformats.org/officeDocument/2006/relationships/image" Target="../media/image226.png"/><Relationship Id="rId9" Type="http://schemas.openxmlformats.org/officeDocument/2006/relationships/image" Target="../media/image229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13" Type="http://schemas.openxmlformats.org/officeDocument/2006/relationships/image" Target="../media/image237.wmf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12" Type="http://schemas.openxmlformats.org/officeDocument/2006/relationships/oleObject" Target="../embeddings/oleObject15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wmf"/><Relationship Id="rId11" Type="http://schemas.openxmlformats.org/officeDocument/2006/relationships/image" Target="../media/image236.wmf"/><Relationship Id="rId5" Type="http://schemas.openxmlformats.org/officeDocument/2006/relationships/oleObject" Target="../embeddings/oleObject149.bin"/><Relationship Id="rId10" Type="http://schemas.openxmlformats.org/officeDocument/2006/relationships/oleObject" Target="../embeddings/oleObject151.bin"/><Relationship Id="rId4" Type="http://schemas.openxmlformats.org/officeDocument/2006/relationships/image" Target="../media/image232.png"/><Relationship Id="rId9" Type="http://schemas.openxmlformats.org/officeDocument/2006/relationships/image" Target="../media/image23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oleObject" Target="../embeddings/oleObject157.bin"/><Relationship Id="rId3" Type="http://schemas.openxmlformats.org/officeDocument/2006/relationships/image" Target="../media/image238.png"/><Relationship Id="rId7" Type="http://schemas.openxmlformats.org/officeDocument/2006/relationships/image" Target="../media/image240.wmf"/><Relationship Id="rId12" Type="http://schemas.openxmlformats.org/officeDocument/2006/relationships/image" Target="../media/image243.emf"/><Relationship Id="rId17" Type="http://schemas.openxmlformats.org/officeDocument/2006/relationships/image" Target="../media/image222.png"/><Relationship Id="rId2" Type="http://schemas.openxmlformats.org/officeDocument/2006/relationships/image" Target="../media/image6.jpeg"/><Relationship Id="rId16" Type="http://schemas.openxmlformats.org/officeDocument/2006/relationships/image" Target="../media/image245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4.bin"/><Relationship Id="rId11" Type="http://schemas.openxmlformats.org/officeDocument/2006/relationships/oleObject" Target="../embeddings/oleObject156.bin"/><Relationship Id="rId5" Type="http://schemas.openxmlformats.org/officeDocument/2006/relationships/image" Target="../media/image239.wmf"/><Relationship Id="rId15" Type="http://schemas.openxmlformats.org/officeDocument/2006/relationships/oleObject" Target="../embeddings/oleObject158.bin"/><Relationship Id="rId10" Type="http://schemas.openxmlformats.org/officeDocument/2006/relationships/image" Target="../media/image242.wmf"/><Relationship Id="rId4" Type="http://schemas.openxmlformats.org/officeDocument/2006/relationships/oleObject" Target="../embeddings/oleObject153.bin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24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13" Type="http://schemas.openxmlformats.org/officeDocument/2006/relationships/image" Target="../media/image256.wmf"/><Relationship Id="rId3" Type="http://schemas.openxmlformats.org/officeDocument/2006/relationships/image" Target="../media/image251.jpg"/><Relationship Id="rId7" Type="http://schemas.openxmlformats.org/officeDocument/2006/relationships/image" Target="../media/image253.wmf"/><Relationship Id="rId12" Type="http://schemas.openxmlformats.org/officeDocument/2006/relationships/oleObject" Target="../embeddings/oleObject16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55.wmf"/><Relationship Id="rId5" Type="http://schemas.openxmlformats.org/officeDocument/2006/relationships/image" Target="../media/image252.wmf"/><Relationship Id="rId15" Type="http://schemas.openxmlformats.org/officeDocument/2006/relationships/image" Target="../media/image257.wmf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254.wmf"/><Relationship Id="rId14" Type="http://schemas.openxmlformats.org/officeDocument/2006/relationships/oleObject" Target="../embeddings/oleObject16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oleObject" Target="../embeddings/oleObject169.bin"/><Relationship Id="rId3" Type="http://schemas.openxmlformats.org/officeDocument/2006/relationships/image" Target="../media/image258.png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26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5" Type="http://schemas.openxmlformats.org/officeDocument/2006/relationships/image" Target="../media/image251.jpg"/><Relationship Id="rId10" Type="http://schemas.openxmlformats.org/officeDocument/2006/relationships/image" Target="../media/image262.wmf"/><Relationship Id="rId4" Type="http://schemas.openxmlformats.org/officeDocument/2006/relationships/image" Target="../media/image259.jpg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264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274.wmf"/><Relationship Id="rId26" Type="http://schemas.openxmlformats.org/officeDocument/2006/relationships/image" Target="../media/image278.wmf"/><Relationship Id="rId3" Type="http://schemas.openxmlformats.org/officeDocument/2006/relationships/image" Target="../media/image266.jpg"/><Relationship Id="rId21" Type="http://schemas.openxmlformats.org/officeDocument/2006/relationships/oleObject" Target="../embeddings/oleObject178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271.wmf"/><Relationship Id="rId17" Type="http://schemas.openxmlformats.org/officeDocument/2006/relationships/oleObject" Target="../embeddings/oleObject176.bin"/><Relationship Id="rId25" Type="http://schemas.openxmlformats.org/officeDocument/2006/relationships/oleObject" Target="../embeddings/oleObject180.bin"/><Relationship Id="rId33" Type="http://schemas.openxmlformats.org/officeDocument/2006/relationships/image" Target="../media/image282.png"/><Relationship Id="rId2" Type="http://schemas.openxmlformats.org/officeDocument/2006/relationships/image" Target="../media/image6.jpeg"/><Relationship Id="rId16" Type="http://schemas.openxmlformats.org/officeDocument/2006/relationships/image" Target="../media/image273.wmf"/><Relationship Id="rId20" Type="http://schemas.openxmlformats.org/officeDocument/2006/relationships/image" Target="../media/image275.wmf"/><Relationship Id="rId29" Type="http://schemas.openxmlformats.org/officeDocument/2006/relationships/oleObject" Target="../embeddings/oleObject1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173.bin"/><Relationship Id="rId24" Type="http://schemas.openxmlformats.org/officeDocument/2006/relationships/image" Target="../media/image277.wmf"/><Relationship Id="rId32" Type="http://schemas.openxmlformats.org/officeDocument/2006/relationships/image" Target="../media/image281.wmf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28" Type="http://schemas.openxmlformats.org/officeDocument/2006/relationships/image" Target="../media/image279.wmf"/><Relationship Id="rId10" Type="http://schemas.openxmlformats.org/officeDocument/2006/relationships/image" Target="../media/image270.wmf"/><Relationship Id="rId19" Type="http://schemas.openxmlformats.org/officeDocument/2006/relationships/oleObject" Target="../embeddings/oleObject177.bin"/><Relationship Id="rId31" Type="http://schemas.openxmlformats.org/officeDocument/2006/relationships/oleObject" Target="../embeddings/oleObject183.bin"/><Relationship Id="rId4" Type="http://schemas.openxmlformats.org/officeDocument/2006/relationships/image" Target="../media/image267.png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272.wmf"/><Relationship Id="rId22" Type="http://schemas.openxmlformats.org/officeDocument/2006/relationships/image" Target="../media/image276.wmf"/><Relationship Id="rId27" Type="http://schemas.openxmlformats.org/officeDocument/2006/relationships/oleObject" Target="../embeddings/oleObject181.bin"/><Relationship Id="rId30" Type="http://schemas.openxmlformats.org/officeDocument/2006/relationships/image" Target="../media/image280.wmf"/><Relationship Id="rId8" Type="http://schemas.openxmlformats.org/officeDocument/2006/relationships/image" Target="../media/image269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13" Type="http://schemas.openxmlformats.org/officeDocument/2006/relationships/image" Target="../media/image276.wmf"/><Relationship Id="rId18" Type="http://schemas.openxmlformats.org/officeDocument/2006/relationships/oleObject" Target="../embeddings/oleObject189.bin"/><Relationship Id="rId3" Type="http://schemas.openxmlformats.org/officeDocument/2006/relationships/image" Target="../media/image266.jpg"/><Relationship Id="rId21" Type="http://schemas.openxmlformats.org/officeDocument/2006/relationships/image" Target="../media/image290.wmf"/><Relationship Id="rId7" Type="http://schemas.openxmlformats.org/officeDocument/2006/relationships/oleObject" Target="../embeddings/oleObject185.bin"/><Relationship Id="rId12" Type="http://schemas.openxmlformats.org/officeDocument/2006/relationships/oleObject" Target="../embeddings/oleObject178.bin"/><Relationship Id="rId17" Type="http://schemas.openxmlformats.org/officeDocument/2006/relationships/image" Target="../media/image288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88.bin"/><Relationship Id="rId20" Type="http://schemas.openxmlformats.org/officeDocument/2006/relationships/oleObject" Target="../embeddings/oleObject19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wmf"/><Relationship Id="rId11" Type="http://schemas.openxmlformats.org/officeDocument/2006/relationships/image" Target="../media/image282.png"/><Relationship Id="rId5" Type="http://schemas.openxmlformats.org/officeDocument/2006/relationships/oleObject" Target="../embeddings/oleObject184.bin"/><Relationship Id="rId15" Type="http://schemas.openxmlformats.org/officeDocument/2006/relationships/image" Target="../media/image287.wmf"/><Relationship Id="rId10" Type="http://schemas.openxmlformats.org/officeDocument/2006/relationships/image" Target="../media/image286.wmf"/><Relationship Id="rId19" Type="http://schemas.openxmlformats.org/officeDocument/2006/relationships/image" Target="../media/image289.wmf"/><Relationship Id="rId4" Type="http://schemas.openxmlformats.org/officeDocument/2006/relationships/image" Target="../media/image283.png"/><Relationship Id="rId9" Type="http://schemas.openxmlformats.org/officeDocument/2006/relationships/oleObject" Target="../embeddings/oleObject186.bin"/><Relationship Id="rId14" Type="http://schemas.openxmlformats.org/officeDocument/2006/relationships/oleObject" Target="../embeddings/oleObject187.bin"/><Relationship Id="rId22" Type="http://schemas.openxmlformats.org/officeDocument/2006/relationships/image" Target="../media/image2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13" Type="http://schemas.openxmlformats.org/officeDocument/2006/relationships/oleObject" Target="../embeddings/oleObject195.bin"/><Relationship Id="rId18" Type="http://schemas.openxmlformats.org/officeDocument/2006/relationships/image" Target="../media/image302.wmf"/><Relationship Id="rId26" Type="http://schemas.openxmlformats.org/officeDocument/2006/relationships/image" Target="../media/image306.wmf"/><Relationship Id="rId3" Type="http://schemas.openxmlformats.org/officeDocument/2006/relationships/image" Target="../media/image294.jpg"/><Relationship Id="rId21" Type="http://schemas.openxmlformats.org/officeDocument/2006/relationships/oleObject" Target="../embeddings/oleObject199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299.wmf"/><Relationship Id="rId17" Type="http://schemas.openxmlformats.org/officeDocument/2006/relationships/oleObject" Target="../embeddings/oleObject197.bin"/><Relationship Id="rId25" Type="http://schemas.openxmlformats.org/officeDocument/2006/relationships/oleObject" Target="../embeddings/oleObject201.bin"/><Relationship Id="rId2" Type="http://schemas.openxmlformats.org/officeDocument/2006/relationships/image" Target="../media/image6.jpeg"/><Relationship Id="rId16" Type="http://schemas.openxmlformats.org/officeDocument/2006/relationships/image" Target="../media/image301.wmf"/><Relationship Id="rId20" Type="http://schemas.openxmlformats.org/officeDocument/2006/relationships/image" Target="../media/image30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wmf"/><Relationship Id="rId11" Type="http://schemas.openxmlformats.org/officeDocument/2006/relationships/oleObject" Target="../embeddings/oleObject194.bin"/><Relationship Id="rId24" Type="http://schemas.openxmlformats.org/officeDocument/2006/relationships/image" Target="../media/image305.wmf"/><Relationship Id="rId5" Type="http://schemas.openxmlformats.org/officeDocument/2006/relationships/oleObject" Target="../embeddings/oleObject191.bin"/><Relationship Id="rId15" Type="http://schemas.openxmlformats.org/officeDocument/2006/relationships/oleObject" Target="../embeddings/oleObject196.bin"/><Relationship Id="rId23" Type="http://schemas.openxmlformats.org/officeDocument/2006/relationships/oleObject" Target="../embeddings/oleObject200.bin"/><Relationship Id="rId10" Type="http://schemas.openxmlformats.org/officeDocument/2006/relationships/image" Target="../media/image298.wmf"/><Relationship Id="rId19" Type="http://schemas.openxmlformats.org/officeDocument/2006/relationships/oleObject" Target="../embeddings/oleObject198.bin"/><Relationship Id="rId4" Type="http://schemas.openxmlformats.org/officeDocument/2006/relationships/image" Target="../media/image295.png"/><Relationship Id="rId9" Type="http://schemas.openxmlformats.org/officeDocument/2006/relationships/oleObject" Target="../embeddings/oleObject193.bin"/><Relationship Id="rId14" Type="http://schemas.openxmlformats.org/officeDocument/2006/relationships/image" Target="../media/image300.wmf"/><Relationship Id="rId22" Type="http://schemas.openxmlformats.org/officeDocument/2006/relationships/image" Target="../media/image304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g"/><Relationship Id="rId2" Type="http://schemas.openxmlformats.org/officeDocument/2006/relationships/image" Target="../media/image307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3.bin"/><Relationship Id="rId5" Type="http://schemas.openxmlformats.org/officeDocument/2006/relationships/image" Target="../media/image312.wmf"/><Relationship Id="rId4" Type="http://schemas.openxmlformats.org/officeDocument/2006/relationships/oleObject" Target="../embeddings/oleObject202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6.bin"/><Relationship Id="rId3" Type="http://schemas.openxmlformats.org/officeDocument/2006/relationships/oleObject" Target="../embeddings/oleObject204.bin"/><Relationship Id="rId7" Type="http://schemas.openxmlformats.org/officeDocument/2006/relationships/image" Target="../media/image31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5.bin"/><Relationship Id="rId5" Type="http://schemas.openxmlformats.org/officeDocument/2006/relationships/image" Target="../media/image315.png"/><Relationship Id="rId4" Type="http://schemas.openxmlformats.org/officeDocument/2006/relationships/image" Target="../media/image314.wmf"/><Relationship Id="rId9" Type="http://schemas.openxmlformats.org/officeDocument/2006/relationships/image" Target="../media/image3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wmf"/><Relationship Id="rId5" Type="http://schemas.openxmlformats.org/officeDocument/2006/relationships/oleObject" Target="../embeddings/oleObject208.bin"/><Relationship Id="rId4" Type="http://schemas.openxmlformats.org/officeDocument/2006/relationships/image" Target="../media/image318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wmf"/><Relationship Id="rId3" Type="http://schemas.openxmlformats.org/officeDocument/2006/relationships/oleObject" Target="../embeddings/oleObject209.bin"/><Relationship Id="rId7" Type="http://schemas.openxmlformats.org/officeDocument/2006/relationships/oleObject" Target="../embeddings/oleObject21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wmf"/><Relationship Id="rId5" Type="http://schemas.openxmlformats.org/officeDocument/2006/relationships/oleObject" Target="../embeddings/oleObject210.bin"/><Relationship Id="rId10" Type="http://schemas.openxmlformats.org/officeDocument/2006/relationships/image" Target="../media/image323.wmf"/><Relationship Id="rId4" Type="http://schemas.openxmlformats.org/officeDocument/2006/relationships/image" Target="../media/image320.wmf"/><Relationship Id="rId9" Type="http://schemas.openxmlformats.org/officeDocument/2006/relationships/oleObject" Target="../embeddings/oleObject212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w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3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wmf"/><Relationship Id="rId11" Type="http://schemas.openxmlformats.org/officeDocument/2006/relationships/oleObject" Target="../embeddings/oleObject217.bin"/><Relationship Id="rId5" Type="http://schemas.openxmlformats.org/officeDocument/2006/relationships/oleObject" Target="../embeddings/oleObject214.bin"/><Relationship Id="rId10" Type="http://schemas.openxmlformats.org/officeDocument/2006/relationships/image" Target="../media/image327.wmf"/><Relationship Id="rId4" Type="http://schemas.openxmlformats.org/officeDocument/2006/relationships/image" Target="../media/image324.wmf"/><Relationship Id="rId9" Type="http://schemas.openxmlformats.org/officeDocument/2006/relationships/oleObject" Target="../embeddings/oleObject216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wmf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wmf"/><Relationship Id="rId5" Type="http://schemas.openxmlformats.org/officeDocument/2006/relationships/oleObject" Target="../embeddings/oleObject219.bin"/><Relationship Id="rId4" Type="http://schemas.openxmlformats.org/officeDocument/2006/relationships/image" Target="../media/image329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wmf"/><Relationship Id="rId3" Type="http://schemas.openxmlformats.org/officeDocument/2006/relationships/oleObject" Target="../embeddings/oleObject221.bin"/><Relationship Id="rId7" Type="http://schemas.openxmlformats.org/officeDocument/2006/relationships/oleObject" Target="../embeddings/oleObject22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w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332.wmf"/><Relationship Id="rId9" Type="http://schemas.openxmlformats.org/officeDocument/2006/relationships/image" Target="../media/image33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6.bin"/><Relationship Id="rId3" Type="http://schemas.openxmlformats.org/officeDocument/2006/relationships/oleObject" Target="../embeddings/oleObject224.bin"/><Relationship Id="rId7" Type="http://schemas.openxmlformats.org/officeDocument/2006/relationships/image" Target="../media/image3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wmf"/><Relationship Id="rId11" Type="http://schemas.openxmlformats.org/officeDocument/2006/relationships/image" Target="../media/image340.wmf"/><Relationship Id="rId5" Type="http://schemas.openxmlformats.org/officeDocument/2006/relationships/oleObject" Target="../embeddings/oleObject225.bin"/><Relationship Id="rId10" Type="http://schemas.openxmlformats.org/officeDocument/2006/relationships/oleObject" Target="../embeddings/oleObject227.bin"/><Relationship Id="rId4" Type="http://schemas.openxmlformats.org/officeDocument/2006/relationships/image" Target="../media/image336.wmf"/><Relationship Id="rId9" Type="http://schemas.openxmlformats.org/officeDocument/2006/relationships/image" Target="../media/image339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8.bin"/><Relationship Id="rId7" Type="http://schemas.openxmlformats.org/officeDocument/2006/relationships/image" Target="../media/image34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9.bin"/><Relationship Id="rId5" Type="http://schemas.openxmlformats.org/officeDocument/2006/relationships/image" Target="../media/image342.png"/><Relationship Id="rId4" Type="http://schemas.openxmlformats.org/officeDocument/2006/relationships/image" Target="../media/image34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wmf"/><Relationship Id="rId13" Type="http://schemas.openxmlformats.org/officeDocument/2006/relationships/oleObject" Target="../embeddings/oleObject234.bin"/><Relationship Id="rId3" Type="http://schemas.openxmlformats.org/officeDocument/2006/relationships/image" Target="../media/image345.jpeg"/><Relationship Id="rId7" Type="http://schemas.openxmlformats.org/officeDocument/2006/relationships/oleObject" Target="../embeddings/oleObject231.bin"/><Relationship Id="rId12" Type="http://schemas.openxmlformats.org/officeDocument/2006/relationships/image" Target="../media/image350.wmf"/><Relationship Id="rId2" Type="http://schemas.openxmlformats.org/officeDocument/2006/relationships/image" Target="../media/image6.jpeg"/><Relationship Id="rId16" Type="http://schemas.openxmlformats.org/officeDocument/2006/relationships/image" Target="../media/image35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wmf"/><Relationship Id="rId11" Type="http://schemas.openxmlformats.org/officeDocument/2006/relationships/oleObject" Target="../embeddings/oleObject233.bin"/><Relationship Id="rId5" Type="http://schemas.openxmlformats.org/officeDocument/2006/relationships/oleObject" Target="../embeddings/oleObject230.bin"/><Relationship Id="rId15" Type="http://schemas.openxmlformats.org/officeDocument/2006/relationships/oleObject" Target="../embeddings/oleObject235.bin"/><Relationship Id="rId10" Type="http://schemas.openxmlformats.org/officeDocument/2006/relationships/image" Target="../media/image349.wmf"/><Relationship Id="rId4" Type="http://schemas.openxmlformats.org/officeDocument/2006/relationships/image" Target="../media/image346.gif"/><Relationship Id="rId9" Type="http://schemas.openxmlformats.org/officeDocument/2006/relationships/oleObject" Target="../embeddings/oleObject232.bin"/><Relationship Id="rId14" Type="http://schemas.openxmlformats.org/officeDocument/2006/relationships/image" Target="../media/image351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13" Type="http://schemas.openxmlformats.org/officeDocument/2006/relationships/oleObject" Target="../embeddings/oleObject241.bin"/><Relationship Id="rId3" Type="http://schemas.openxmlformats.org/officeDocument/2006/relationships/oleObject" Target="../embeddings/oleObject236.bin"/><Relationship Id="rId7" Type="http://schemas.openxmlformats.org/officeDocument/2006/relationships/oleObject" Target="../embeddings/oleObject238.bin"/><Relationship Id="rId12" Type="http://schemas.openxmlformats.org/officeDocument/2006/relationships/image" Target="../media/image357.wmf"/><Relationship Id="rId2" Type="http://schemas.openxmlformats.org/officeDocument/2006/relationships/image" Target="../media/image6.jpeg"/><Relationship Id="rId16" Type="http://schemas.openxmlformats.org/officeDocument/2006/relationships/image" Target="../media/image35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wmf"/><Relationship Id="rId11" Type="http://schemas.openxmlformats.org/officeDocument/2006/relationships/oleObject" Target="../embeddings/oleObject240.bin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242.bin"/><Relationship Id="rId10" Type="http://schemas.openxmlformats.org/officeDocument/2006/relationships/image" Target="../media/image356.wmf"/><Relationship Id="rId4" Type="http://schemas.openxmlformats.org/officeDocument/2006/relationships/image" Target="../media/image353.wmf"/><Relationship Id="rId9" Type="http://schemas.openxmlformats.org/officeDocument/2006/relationships/oleObject" Target="../embeddings/oleObject239.bin"/><Relationship Id="rId14" Type="http://schemas.openxmlformats.org/officeDocument/2006/relationships/image" Target="../media/image35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2.jpg"/><Relationship Id="rId4" Type="http://schemas.openxmlformats.org/officeDocument/2006/relationships/image" Target="../media/image361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wmf"/><Relationship Id="rId13" Type="http://schemas.openxmlformats.org/officeDocument/2006/relationships/oleObject" Target="../embeddings/oleObject247.bin"/><Relationship Id="rId18" Type="http://schemas.openxmlformats.org/officeDocument/2006/relationships/image" Target="../media/image370.wmf"/><Relationship Id="rId26" Type="http://schemas.openxmlformats.org/officeDocument/2006/relationships/image" Target="../media/image374.wmf"/><Relationship Id="rId3" Type="http://schemas.openxmlformats.org/officeDocument/2006/relationships/oleObject" Target="../embeddings/oleObject242.bin"/><Relationship Id="rId21" Type="http://schemas.openxmlformats.org/officeDocument/2006/relationships/oleObject" Target="../embeddings/oleObject251.bin"/><Relationship Id="rId7" Type="http://schemas.openxmlformats.org/officeDocument/2006/relationships/oleObject" Target="../embeddings/oleObject244.bin"/><Relationship Id="rId12" Type="http://schemas.openxmlformats.org/officeDocument/2006/relationships/image" Target="../media/image367.wmf"/><Relationship Id="rId17" Type="http://schemas.openxmlformats.org/officeDocument/2006/relationships/oleObject" Target="../embeddings/oleObject249.bin"/><Relationship Id="rId25" Type="http://schemas.openxmlformats.org/officeDocument/2006/relationships/oleObject" Target="../embeddings/oleObject253.bin"/><Relationship Id="rId2" Type="http://schemas.openxmlformats.org/officeDocument/2006/relationships/image" Target="../media/image6.jpeg"/><Relationship Id="rId16" Type="http://schemas.openxmlformats.org/officeDocument/2006/relationships/image" Target="../media/image369.wmf"/><Relationship Id="rId20" Type="http://schemas.openxmlformats.org/officeDocument/2006/relationships/image" Target="../media/image37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wmf"/><Relationship Id="rId11" Type="http://schemas.openxmlformats.org/officeDocument/2006/relationships/oleObject" Target="../embeddings/oleObject246.bin"/><Relationship Id="rId24" Type="http://schemas.openxmlformats.org/officeDocument/2006/relationships/image" Target="../media/image373.wmf"/><Relationship Id="rId5" Type="http://schemas.openxmlformats.org/officeDocument/2006/relationships/oleObject" Target="../embeddings/oleObject243.bin"/><Relationship Id="rId15" Type="http://schemas.openxmlformats.org/officeDocument/2006/relationships/oleObject" Target="../embeddings/oleObject248.bin"/><Relationship Id="rId23" Type="http://schemas.openxmlformats.org/officeDocument/2006/relationships/oleObject" Target="../embeddings/oleObject252.bin"/><Relationship Id="rId10" Type="http://schemas.openxmlformats.org/officeDocument/2006/relationships/image" Target="../media/image366.wmf"/><Relationship Id="rId19" Type="http://schemas.openxmlformats.org/officeDocument/2006/relationships/oleObject" Target="../embeddings/oleObject250.bin"/><Relationship Id="rId4" Type="http://schemas.openxmlformats.org/officeDocument/2006/relationships/image" Target="../media/image363.emf"/><Relationship Id="rId9" Type="http://schemas.openxmlformats.org/officeDocument/2006/relationships/oleObject" Target="../embeddings/oleObject245.bin"/><Relationship Id="rId14" Type="http://schemas.openxmlformats.org/officeDocument/2006/relationships/image" Target="../media/image368.wmf"/><Relationship Id="rId22" Type="http://schemas.openxmlformats.org/officeDocument/2006/relationships/image" Target="../media/image372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jpg"/><Relationship Id="rId4" Type="http://schemas.openxmlformats.org/officeDocument/2006/relationships/image" Target="../media/image376.jp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9.bin"/><Relationship Id="rId18" Type="http://schemas.openxmlformats.org/officeDocument/2006/relationships/image" Target="../media/image381.wmf"/><Relationship Id="rId26" Type="http://schemas.openxmlformats.org/officeDocument/2006/relationships/image" Target="../media/image385.wmf"/><Relationship Id="rId39" Type="http://schemas.openxmlformats.org/officeDocument/2006/relationships/oleObject" Target="../embeddings/oleObject272.bin"/><Relationship Id="rId21" Type="http://schemas.openxmlformats.org/officeDocument/2006/relationships/oleObject" Target="../embeddings/oleObject263.bin"/><Relationship Id="rId34" Type="http://schemas.openxmlformats.org/officeDocument/2006/relationships/image" Target="../media/image389.wmf"/><Relationship Id="rId42" Type="http://schemas.openxmlformats.org/officeDocument/2006/relationships/image" Target="../media/image393.wmf"/><Relationship Id="rId7" Type="http://schemas.openxmlformats.org/officeDocument/2006/relationships/oleObject" Target="../embeddings/oleObject256.bin"/><Relationship Id="rId2" Type="http://schemas.openxmlformats.org/officeDocument/2006/relationships/image" Target="../media/image6.jpeg"/><Relationship Id="rId16" Type="http://schemas.openxmlformats.org/officeDocument/2006/relationships/image" Target="../media/image380.wmf"/><Relationship Id="rId20" Type="http://schemas.openxmlformats.org/officeDocument/2006/relationships/image" Target="../media/image382.wmf"/><Relationship Id="rId29" Type="http://schemas.openxmlformats.org/officeDocument/2006/relationships/oleObject" Target="../embeddings/oleObject267.bin"/><Relationship Id="rId41" Type="http://schemas.openxmlformats.org/officeDocument/2006/relationships/oleObject" Target="../embeddings/oleObject27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wmf"/><Relationship Id="rId11" Type="http://schemas.openxmlformats.org/officeDocument/2006/relationships/oleObject" Target="../embeddings/oleObject258.bin"/><Relationship Id="rId24" Type="http://schemas.openxmlformats.org/officeDocument/2006/relationships/image" Target="../media/image384.wmf"/><Relationship Id="rId32" Type="http://schemas.openxmlformats.org/officeDocument/2006/relationships/image" Target="../media/image388.wmf"/><Relationship Id="rId37" Type="http://schemas.openxmlformats.org/officeDocument/2006/relationships/oleObject" Target="../embeddings/oleObject271.bin"/><Relationship Id="rId40" Type="http://schemas.openxmlformats.org/officeDocument/2006/relationships/image" Target="../media/image392.wmf"/><Relationship Id="rId5" Type="http://schemas.openxmlformats.org/officeDocument/2006/relationships/oleObject" Target="../embeddings/oleObject255.bin"/><Relationship Id="rId15" Type="http://schemas.openxmlformats.org/officeDocument/2006/relationships/oleObject" Target="../embeddings/oleObject260.bin"/><Relationship Id="rId23" Type="http://schemas.openxmlformats.org/officeDocument/2006/relationships/oleObject" Target="../embeddings/oleObject264.bin"/><Relationship Id="rId28" Type="http://schemas.openxmlformats.org/officeDocument/2006/relationships/image" Target="../media/image386.wmf"/><Relationship Id="rId36" Type="http://schemas.openxmlformats.org/officeDocument/2006/relationships/image" Target="../media/image390.wmf"/><Relationship Id="rId10" Type="http://schemas.openxmlformats.org/officeDocument/2006/relationships/image" Target="../media/image366.wmf"/><Relationship Id="rId19" Type="http://schemas.openxmlformats.org/officeDocument/2006/relationships/oleObject" Target="../embeddings/oleObject262.bin"/><Relationship Id="rId31" Type="http://schemas.openxmlformats.org/officeDocument/2006/relationships/oleObject" Target="../embeddings/oleObject268.bin"/><Relationship Id="rId4" Type="http://schemas.openxmlformats.org/officeDocument/2006/relationships/image" Target="../media/image363.emf"/><Relationship Id="rId9" Type="http://schemas.openxmlformats.org/officeDocument/2006/relationships/oleObject" Target="../embeddings/oleObject257.bin"/><Relationship Id="rId14" Type="http://schemas.openxmlformats.org/officeDocument/2006/relationships/image" Target="../media/image379.wmf"/><Relationship Id="rId22" Type="http://schemas.openxmlformats.org/officeDocument/2006/relationships/image" Target="../media/image383.wmf"/><Relationship Id="rId27" Type="http://schemas.openxmlformats.org/officeDocument/2006/relationships/oleObject" Target="../embeddings/oleObject266.bin"/><Relationship Id="rId30" Type="http://schemas.openxmlformats.org/officeDocument/2006/relationships/image" Target="../media/image387.wmf"/><Relationship Id="rId35" Type="http://schemas.openxmlformats.org/officeDocument/2006/relationships/oleObject" Target="../embeddings/oleObject270.bin"/><Relationship Id="rId8" Type="http://schemas.openxmlformats.org/officeDocument/2006/relationships/image" Target="../media/image365.wmf"/><Relationship Id="rId3" Type="http://schemas.openxmlformats.org/officeDocument/2006/relationships/oleObject" Target="../embeddings/oleObject254.bin"/><Relationship Id="rId12" Type="http://schemas.openxmlformats.org/officeDocument/2006/relationships/image" Target="../media/image378.wmf"/><Relationship Id="rId17" Type="http://schemas.openxmlformats.org/officeDocument/2006/relationships/oleObject" Target="../embeddings/oleObject261.bin"/><Relationship Id="rId25" Type="http://schemas.openxmlformats.org/officeDocument/2006/relationships/oleObject" Target="../embeddings/oleObject265.bin"/><Relationship Id="rId33" Type="http://schemas.openxmlformats.org/officeDocument/2006/relationships/oleObject" Target="../embeddings/oleObject269.bin"/><Relationship Id="rId38" Type="http://schemas.openxmlformats.org/officeDocument/2006/relationships/image" Target="../media/image391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wmf"/><Relationship Id="rId13" Type="http://schemas.openxmlformats.org/officeDocument/2006/relationships/oleObject" Target="../embeddings/oleObject279.bin"/><Relationship Id="rId3" Type="http://schemas.openxmlformats.org/officeDocument/2006/relationships/oleObject" Target="../embeddings/oleObject274.bin"/><Relationship Id="rId7" Type="http://schemas.openxmlformats.org/officeDocument/2006/relationships/oleObject" Target="../embeddings/oleObject276.bin"/><Relationship Id="rId12" Type="http://schemas.openxmlformats.org/officeDocument/2006/relationships/image" Target="../media/image400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wmf"/><Relationship Id="rId11" Type="http://schemas.openxmlformats.org/officeDocument/2006/relationships/oleObject" Target="../embeddings/oleObject278.bin"/><Relationship Id="rId5" Type="http://schemas.openxmlformats.org/officeDocument/2006/relationships/oleObject" Target="../embeddings/oleObject275.bin"/><Relationship Id="rId15" Type="http://schemas.openxmlformats.org/officeDocument/2006/relationships/image" Target="../media/image395.png"/><Relationship Id="rId10" Type="http://schemas.openxmlformats.org/officeDocument/2006/relationships/image" Target="../media/image399.wmf"/><Relationship Id="rId4" Type="http://schemas.openxmlformats.org/officeDocument/2006/relationships/image" Target="../media/image396.wmf"/><Relationship Id="rId9" Type="http://schemas.openxmlformats.org/officeDocument/2006/relationships/oleObject" Target="../embeddings/oleObject277.bin"/><Relationship Id="rId14" Type="http://schemas.openxmlformats.org/officeDocument/2006/relationships/image" Target="../media/image401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wmf"/><Relationship Id="rId13" Type="http://schemas.openxmlformats.org/officeDocument/2006/relationships/oleObject" Target="../embeddings/oleObject284.bin"/><Relationship Id="rId18" Type="http://schemas.openxmlformats.org/officeDocument/2006/relationships/image" Target="../media/image408.wmf"/><Relationship Id="rId26" Type="http://schemas.openxmlformats.org/officeDocument/2006/relationships/image" Target="../media/image412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88.bin"/><Relationship Id="rId7" Type="http://schemas.openxmlformats.org/officeDocument/2006/relationships/oleObject" Target="../embeddings/oleObject281.bin"/><Relationship Id="rId12" Type="http://schemas.openxmlformats.org/officeDocument/2006/relationships/image" Target="../media/image405.wmf"/><Relationship Id="rId17" Type="http://schemas.openxmlformats.org/officeDocument/2006/relationships/oleObject" Target="../embeddings/oleObject286.bin"/><Relationship Id="rId25" Type="http://schemas.openxmlformats.org/officeDocument/2006/relationships/oleObject" Target="../embeddings/oleObject290.bin"/><Relationship Id="rId2" Type="http://schemas.openxmlformats.org/officeDocument/2006/relationships/image" Target="../media/image6.jpeg"/><Relationship Id="rId16" Type="http://schemas.openxmlformats.org/officeDocument/2006/relationships/image" Target="../media/image407.wmf"/><Relationship Id="rId20" Type="http://schemas.openxmlformats.org/officeDocument/2006/relationships/image" Target="../media/image4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wmf"/><Relationship Id="rId11" Type="http://schemas.openxmlformats.org/officeDocument/2006/relationships/oleObject" Target="../embeddings/oleObject283.bin"/><Relationship Id="rId24" Type="http://schemas.openxmlformats.org/officeDocument/2006/relationships/image" Target="../media/image411.wmf"/><Relationship Id="rId5" Type="http://schemas.openxmlformats.org/officeDocument/2006/relationships/oleObject" Target="../embeddings/oleObject280.bin"/><Relationship Id="rId15" Type="http://schemas.openxmlformats.org/officeDocument/2006/relationships/oleObject" Target="../embeddings/oleObject285.bin"/><Relationship Id="rId23" Type="http://schemas.openxmlformats.org/officeDocument/2006/relationships/oleObject" Target="../embeddings/oleObject289.bin"/><Relationship Id="rId28" Type="http://schemas.openxmlformats.org/officeDocument/2006/relationships/image" Target="../media/image413.wmf"/><Relationship Id="rId10" Type="http://schemas.openxmlformats.org/officeDocument/2006/relationships/image" Target="../media/image404.wmf"/><Relationship Id="rId19" Type="http://schemas.openxmlformats.org/officeDocument/2006/relationships/oleObject" Target="../embeddings/oleObject287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82.bin"/><Relationship Id="rId14" Type="http://schemas.openxmlformats.org/officeDocument/2006/relationships/image" Target="../media/image406.wmf"/><Relationship Id="rId22" Type="http://schemas.openxmlformats.org/officeDocument/2006/relationships/image" Target="../media/image410.wmf"/><Relationship Id="rId27" Type="http://schemas.openxmlformats.org/officeDocument/2006/relationships/oleObject" Target="../embeddings/oleObject291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5.gi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wmf"/><Relationship Id="rId13" Type="http://schemas.openxmlformats.org/officeDocument/2006/relationships/oleObject" Target="../embeddings/oleObject284.bin"/><Relationship Id="rId18" Type="http://schemas.openxmlformats.org/officeDocument/2006/relationships/image" Target="../media/image408.wmf"/><Relationship Id="rId26" Type="http://schemas.openxmlformats.org/officeDocument/2006/relationships/image" Target="../media/image412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88.bin"/><Relationship Id="rId7" Type="http://schemas.openxmlformats.org/officeDocument/2006/relationships/oleObject" Target="../embeddings/oleObject281.bin"/><Relationship Id="rId12" Type="http://schemas.openxmlformats.org/officeDocument/2006/relationships/image" Target="../media/image405.wmf"/><Relationship Id="rId17" Type="http://schemas.openxmlformats.org/officeDocument/2006/relationships/oleObject" Target="../embeddings/oleObject286.bin"/><Relationship Id="rId25" Type="http://schemas.openxmlformats.org/officeDocument/2006/relationships/oleObject" Target="../embeddings/oleObject290.bin"/><Relationship Id="rId2" Type="http://schemas.openxmlformats.org/officeDocument/2006/relationships/image" Target="../media/image6.jpeg"/><Relationship Id="rId16" Type="http://schemas.openxmlformats.org/officeDocument/2006/relationships/image" Target="../media/image407.wmf"/><Relationship Id="rId20" Type="http://schemas.openxmlformats.org/officeDocument/2006/relationships/image" Target="../media/image40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wmf"/><Relationship Id="rId11" Type="http://schemas.openxmlformats.org/officeDocument/2006/relationships/oleObject" Target="../embeddings/oleObject283.bin"/><Relationship Id="rId24" Type="http://schemas.openxmlformats.org/officeDocument/2006/relationships/image" Target="../media/image411.wmf"/><Relationship Id="rId5" Type="http://schemas.openxmlformats.org/officeDocument/2006/relationships/oleObject" Target="../embeddings/oleObject280.bin"/><Relationship Id="rId15" Type="http://schemas.openxmlformats.org/officeDocument/2006/relationships/oleObject" Target="../embeddings/oleObject285.bin"/><Relationship Id="rId23" Type="http://schemas.openxmlformats.org/officeDocument/2006/relationships/oleObject" Target="../embeddings/oleObject289.bin"/><Relationship Id="rId28" Type="http://schemas.openxmlformats.org/officeDocument/2006/relationships/image" Target="../media/image413.wmf"/><Relationship Id="rId10" Type="http://schemas.openxmlformats.org/officeDocument/2006/relationships/image" Target="../media/image404.wmf"/><Relationship Id="rId19" Type="http://schemas.openxmlformats.org/officeDocument/2006/relationships/oleObject" Target="../embeddings/oleObject287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82.bin"/><Relationship Id="rId14" Type="http://schemas.openxmlformats.org/officeDocument/2006/relationships/image" Target="../media/image406.wmf"/><Relationship Id="rId22" Type="http://schemas.openxmlformats.org/officeDocument/2006/relationships/image" Target="../media/image410.wmf"/><Relationship Id="rId27" Type="http://schemas.openxmlformats.org/officeDocument/2006/relationships/oleObject" Target="../embeddings/oleObject291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wmf"/><Relationship Id="rId13" Type="http://schemas.openxmlformats.org/officeDocument/2006/relationships/oleObject" Target="../embeddings/oleObject297.bin"/><Relationship Id="rId18" Type="http://schemas.openxmlformats.org/officeDocument/2006/relationships/image" Target="../media/image423.wmf"/><Relationship Id="rId26" Type="http://schemas.openxmlformats.org/officeDocument/2006/relationships/image" Target="../media/image427.wmf"/><Relationship Id="rId3" Type="http://schemas.openxmlformats.org/officeDocument/2006/relationships/oleObject" Target="../embeddings/oleObject292.bin"/><Relationship Id="rId21" Type="http://schemas.openxmlformats.org/officeDocument/2006/relationships/oleObject" Target="../embeddings/oleObject301.bin"/><Relationship Id="rId7" Type="http://schemas.openxmlformats.org/officeDocument/2006/relationships/oleObject" Target="../embeddings/oleObject294.bin"/><Relationship Id="rId12" Type="http://schemas.openxmlformats.org/officeDocument/2006/relationships/image" Target="../media/image420.wmf"/><Relationship Id="rId17" Type="http://schemas.openxmlformats.org/officeDocument/2006/relationships/oleObject" Target="../embeddings/oleObject299.bin"/><Relationship Id="rId25" Type="http://schemas.openxmlformats.org/officeDocument/2006/relationships/oleObject" Target="../embeddings/oleObject303.bin"/><Relationship Id="rId2" Type="http://schemas.openxmlformats.org/officeDocument/2006/relationships/image" Target="../media/image6.jpeg"/><Relationship Id="rId16" Type="http://schemas.openxmlformats.org/officeDocument/2006/relationships/image" Target="../media/image422.wmf"/><Relationship Id="rId20" Type="http://schemas.openxmlformats.org/officeDocument/2006/relationships/image" Target="../media/image42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wmf"/><Relationship Id="rId11" Type="http://schemas.openxmlformats.org/officeDocument/2006/relationships/oleObject" Target="../embeddings/oleObject296.bin"/><Relationship Id="rId24" Type="http://schemas.openxmlformats.org/officeDocument/2006/relationships/image" Target="../media/image426.wmf"/><Relationship Id="rId5" Type="http://schemas.openxmlformats.org/officeDocument/2006/relationships/oleObject" Target="../embeddings/oleObject293.bin"/><Relationship Id="rId15" Type="http://schemas.openxmlformats.org/officeDocument/2006/relationships/oleObject" Target="../embeddings/oleObject298.bin"/><Relationship Id="rId23" Type="http://schemas.openxmlformats.org/officeDocument/2006/relationships/oleObject" Target="../embeddings/oleObject302.bin"/><Relationship Id="rId28" Type="http://schemas.openxmlformats.org/officeDocument/2006/relationships/image" Target="../media/image428.wmf"/><Relationship Id="rId10" Type="http://schemas.openxmlformats.org/officeDocument/2006/relationships/image" Target="../media/image419.wmf"/><Relationship Id="rId19" Type="http://schemas.openxmlformats.org/officeDocument/2006/relationships/oleObject" Target="../embeddings/oleObject300.bin"/><Relationship Id="rId4" Type="http://schemas.openxmlformats.org/officeDocument/2006/relationships/image" Target="../media/image416.wmf"/><Relationship Id="rId9" Type="http://schemas.openxmlformats.org/officeDocument/2006/relationships/oleObject" Target="../embeddings/oleObject295.bin"/><Relationship Id="rId14" Type="http://schemas.openxmlformats.org/officeDocument/2006/relationships/image" Target="../media/image421.wmf"/><Relationship Id="rId22" Type="http://schemas.openxmlformats.org/officeDocument/2006/relationships/image" Target="../media/image425.wmf"/><Relationship Id="rId27" Type="http://schemas.openxmlformats.org/officeDocument/2006/relationships/oleObject" Target="../embeddings/oleObject30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5">
            <a:extLst>
              <a:ext uri="{FF2B5EF4-FFF2-40B4-BE49-F238E27FC236}">
                <a16:creationId xmlns:a16="http://schemas.microsoft.com/office/drawing/2014/main" id="{2BA91889-C403-B0B6-3599-D6B9889DB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18071"/>
              </p:ext>
            </p:extLst>
          </p:nvPr>
        </p:nvGraphicFramePr>
        <p:xfrm>
          <a:off x="108743" y="1592264"/>
          <a:ext cx="1563040" cy="56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396800" imgH="507960" progId="Equation.DSMT4">
                  <p:embed/>
                </p:oleObj>
              </mc:Choice>
              <mc:Fallback>
                <p:oleObj name="Equation" r:id="rId33" imgW="139680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08743" y="1592264"/>
                        <a:ext cx="1563040" cy="5695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5">
            <a:extLst>
              <a:ext uri="{FF2B5EF4-FFF2-40B4-BE49-F238E27FC236}">
                <a16:creationId xmlns:a16="http://schemas.microsoft.com/office/drawing/2014/main" id="{F487D1CD-0289-E778-3C44-D11B83A63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11112"/>
              </p:ext>
            </p:extLst>
          </p:nvPr>
        </p:nvGraphicFramePr>
        <p:xfrm>
          <a:off x="108744" y="2229643"/>
          <a:ext cx="1563040" cy="54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460160" imgH="507960" progId="Equation.DSMT4">
                  <p:embed/>
                </p:oleObj>
              </mc:Choice>
              <mc:Fallback>
                <p:oleObj name="Equation" r:id="rId35" imgW="1460160" imgH="507960" progId="Equation.DSMT4">
                  <p:embed/>
                  <p:pic>
                    <p:nvPicPr>
                      <p:cNvPr id="21" name="Об'єкт 15">
                        <a:extLst>
                          <a:ext uri="{FF2B5EF4-FFF2-40B4-BE49-F238E27FC236}">
                            <a16:creationId xmlns:a16="http://schemas.microsoft.com/office/drawing/2014/main" id="{6C315B04-9AB5-9EC8-77CE-5B52EFDBE5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08744" y="2229643"/>
                        <a:ext cx="1563040" cy="5448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6A9435C-744C-38F4-C6DE-B8123AAF1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70815"/>
              </p:ext>
            </p:extLst>
          </p:nvPr>
        </p:nvGraphicFramePr>
        <p:xfrm>
          <a:off x="2126672" y="3174351"/>
          <a:ext cx="2037192" cy="509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280" imgH="215640" progId="Equation.DSMT4">
                  <p:embed/>
                </p:oleObj>
              </mc:Choice>
              <mc:Fallback>
                <p:oleObj name="Equation" r:id="rId7" imgW="863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6672" y="3174351"/>
                        <a:ext cx="2037192" cy="509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9D1A42EA-F74E-7C85-2983-B4C1509CA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4909"/>
              </p:ext>
            </p:extLst>
          </p:nvPr>
        </p:nvGraphicFramePr>
        <p:xfrm>
          <a:off x="4842437" y="3175649"/>
          <a:ext cx="10493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215640" progId="Equation.DSMT4">
                  <p:embed/>
                </p:oleObj>
              </mc:Choice>
              <mc:Fallback>
                <p:oleObj name="Equation" r:id="rId9" imgW="44424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2437" y="3175649"/>
                        <a:ext cx="10493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E3D853C-1356-6482-4B16-30262A7DE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58033"/>
              </p:ext>
            </p:extLst>
          </p:nvPr>
        </p:nvGraphicFramePr>
        <p:xfrm>
          <a:off x="6745288" y="2978150"/>
          <a:ext cx="12271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58720" imgH="355320" progId="Equation.DSMT4">
                  <p:embed/>
                </p:oleObj>
              </mc:Choice>
              <mc:Fallback>
                <p:oleObj name="Equation" r:id="rId11" imgW="5587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5288" y="2978150"/>
                        <a:ext cx="122713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42252DD-B2CB-D1F0-634A-35D9CED01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76687"/>
              </p:ext>
            </p:extLst>
          </p:nvPr>
        </p:nvGraphicFramePr>
        <p:xfrm>
          <a:off x="2954338" y="3783013"/>
          <a:ext cx="200818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50680" imgH="355320" progId="Equation.DSMT4">
                  <p:embed/>
                </p:oleObj>
              </mc:Choice>
              <mc:Fallback>
                <p:oleObj name="Equation" r:id="rId13" imgW="85068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54338" y="3783013"/>
                        <a:ext cx="2008187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910B718-B492-EA81-9D38-22209275B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335698"/>
              </p:ext>
            </p:extLst>
          </p:nvPr>
        </p:nvGraphicFramePr>
        <p:xfrm>
          <a:off x="5891213" y="3752850"/>
          <a:ext cx="17081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DSMT4">
                  <p:embed/>
                </p:oleObj>
              </mc:Choice>
              <mc:Fallback>
                <p:oleObj name="Equation" r:id="rId15" imgW="723600" imgH="3808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42252DD-B2CB-D1F0-634A-35D9CED01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1213" y="3752850"/>
                        <a:ext cx="1708150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2AC7-E750-1622-9EE7-73FF43275FB4}"/>
              </a:ext>
            </a:extLst>
          </p:cNvPr>
          <p:cNvSpPr txBox="1"/>
          <p:nvPr/>
        </p:nvSpPr>
        <p:spPr>
          <a:xfrm>
            <a:off x="2216727" y="5569453"/>
            <a:ext cx="6645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i="1" dirty="0">
                <a:solidFill>
                  <a:srgbClr val="0070C0"/>
                </a:solidFill>
              </a:rPr>
              <a:t>Лінії магнітної індукції замкнені (не існує магнітних зарядів) !</a:t>
            </a: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5BA3CEE-8F3A-5F2F-9F3D-6F5BBDE94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42377"/>
              </p:ext>
            </p:extLst>
          </p:nvPr>
        </p:nvGraphicFramePr>
        <p:xfrm>
          <a:off x="2344738" y="874713"/>
          <a:ext cx="18256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215640" progId="Equation.DSMT4">
                  <p:embed/>
                </p:oleObj>
              </mc:Choice>
              <mc:Fallback>
                <p:oleObj name="Equation" r:id="rId4" imgW="7999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874713"/>
                        <a:ext cx="18256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99D6907-9260-EEAE-3197-5898BAE90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63898"/>
              </p:ext>
            </p:extLst>
          </p:nvPr>
        </p:nvGraphicFramePr>
        <p:xfrm>
          <a:off x="4758892" y="874569"/>
          <a:ext cx="18827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480" imgH="317160" progId="Equation.DSMT4">
                  <p:embed/>
                </p:oleObj>
              </mc:Choice>
              <mc:Fallback>
                <p:oleObj name="Equation" r:id="rId6" imgW="8254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5BA3CEE-8F3A-5F2F-9F3D-6F5BBDE94E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8892" y="874569"/>
                        <a:ext cx="188277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756E3DC-61E8-339B-10CF-54005DD8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57340"/>
              </p:ext>
            </p:extLst>
          </p:nvPr>
        </p:nvGraphicFramePr>
        <p:xfrm>
          <a:off x="2166792" y="3439229"/>
          <a:ext cx="919167" cy="49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320" imgH="190440" progId="Equation.DSMT4">
                  <p:embed/>
                </p:oleObj>
              </mc:Choice>
              <mc:Fallback>
                <p:oleObj name="Equation" r:id="rId8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6792" y="3439229"/>
                        <a:ext cx="919167" cy="49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Пряма зі стрілкою 7">
            <a:extLst>
              <a:ext uri="{FF2B5EF4-FFF2-40B4-BE49-F238E27FC236}">
                <a16:creationId xmlns:a16="http://schemas.microsoft.com/office/drawing/2014/main" id="{8ECE0AD0-B09A-5B63-32A1-1FA35876844E}"/>
              </a:ext>
            </a:extLst>
          </p:cNvPr>
          <p:cNvCxnSpPr>
            <a:cxnSpLocks/>
          </p:cNvCxnSpPr>
          <p:nvPr/>
        </p:nvCxnSpPr>
        <p:spPr>
          <a:xfrm flipV="1">
            <a:off x="2614830" y="4662661"/>
            <a:ext cx="11545" cy="921449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1EFFB084-ECE5-663E-D913-08DC75119217}"/>
              </a:ext>
            </a:extLst>
          </p:cNvPr>
          <p:cNvCxnSpPr>
            <a:cxnSpLocks/>
          </p:cNvCxnSpPr>
          <p:nvPr/>
        </p:nvCxnSpPr>
        <p:spPr>
          <a:xfrm>
            <a:off x="4758859" y="5565638"/>
            <a:ext cx="33" cy="85922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6C24302A-E4F8-630D-D0A6-DEF088716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93172"/>
              </p:ext>
            </p:extLst>
          </p:nvPr>
        </p:nvGraphicFramePr>
        <p:xfrm>
          <a:off x="2373891" y="4057566"/>
          <a:ext cx="552116" cy="586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040" imgH="215640" progId="Equation.DSMT4">
                  <p:embed/>
                </p:oleObj>
              </mc:Choice>
              <mc:Fallback>
                <p:oleObj name="Equation" r:id="rId10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3891" y="4057566"/>
                        <a:ext cx="552116" cy="586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B2834F9-D4D7-383B-619B-7E31D477C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845606"/>
              </p:ext>
            </p:extLst>
          </p:nvPr>
        </p:nvGraphicFramePr>
        <p:xfrm>
          <a:off x="4759243" y="6216039"/>
          <a:ext cx="604845" cy="60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640" imgH="215640" progId="Equation.DSMT4">
                  <p:embed/>
                </p:oleObj>
              </mc:Choice>
              <mc:Fallback>
                <p:oleObj name="Equation" r:id="rId12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9243" y="6216039"/>
                        <a:ext cx="604845" cy="60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25" y="1038572"/>
            <a:ext cx="1957397" cy="17648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451" y="3646729"/>
            <a:ext cx="1569156" cy="1791841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38AF9BF6-5568-10F5-F8BD-250E10141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25289"/>
              </p:ext>
            </p:extLst>
          </p:nvPr>
        </p:nvGraphicFramePr>
        <p:xfrm>
          <a:off x="2195077" y="882422"/>
          <a:ext cx="880632" cy="58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560" imgH="203040" progId="Equation.DSMT4">
                  <p:embed/>
                </p:oleObj>
              </mc:Choice>
              <mc:Fallback>
                <p:oleObj name="Equation" r:id="rId5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077" y="882422"/>
                        <a:ext cx="880632" cy="58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C9165DB-AAA0-DCDC-69DF-40BCC5607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990524"/>
              </p:ext>
            </p:extLst>
          </p:nvPr>
        </p:nvGraphicFramePr>
        <p:xfrm>
          <a:off x="6157190" y="1193850"/>
          <a:ext cx="1601355" cy="480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90440" progId="Equation.DSMT4">
                  <p:embed/>
                </p:oleObj>
              </mc:Choice>
              <mc:Fallback>
                <p:oleObj name="Equation" r:id="rId4" imgW="634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7190" y="1193850"/>
                        <a:ext cx="1601355" cy="480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076BE0D-B8D1-EF2B-FEB9-A02D2551C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400479"/>
              </p:ext>
            </p:extLst>
          </p:nvPr>
        </p:nvGraphicFramePr>
        <p:xfrm>
          <a:off x="5711393" y="1728539"/>
          <a:ext cx="26241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1120" imgH="190440" progId="Equation.DSMT4">
                  <p:embed/>
                </p:oleObj>
              </mc:Choice>
              <mc:Fallback>
                <p:oleObj name="Equation" r:id="rId6" imgW="104112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C9165DB-AAA0-DCDC-69DF-40BCC5607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1393" y="1728539"/>
                        <a:ext cx="2624137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A424D99-45F4-2993-43CD-3ABF71485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77006"/>
              </p:ext>
            </p:extLst>
          </p:nvPr>
        </p:nvGraphicFramePr>
        <p:xfrm>
          <a:off x="2452254" y="1550662"/>
          <a:ext cx="2194927" cy="66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15640" progId="Equation.DSMT4">
                  <p:embed/>
                </p:oleObj>
              </mc:Choice>
              <mc:Fallback>
                <p:oleObj name="Equation" r:id="rId4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2254" y="1550662"/>
                        <a:ext cx="2194927" cy="666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98A10A12-4419-08C6-5ABD-5259F2DEC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882800"/>
              </p:ext>
            </p:extLst>
          </p:nvPr>
        </p:nvGraphicFramePr>
        <p:xfrm>
          <a:off x="2581014" y="249093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8400" imgH="355320" progId="Equation.DSMT4">
                  <p:embed/>
                </p:oleObj>
              </mc:Choice>
              <mc:Fallback>
                <p:oleObj name="Equation" r:id="rId6" imgW="698400" imgH="3553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1014" y="249093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1359363D-DEB3-2E8F-9807-FB0019DBB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657789"/>
              </p:ext>
            </p:extLst>
          </p:nvPr>
        </p:nvGraphicFramePr>
        <p:xfrm>
          <a:off x="2517775" y="3392488"/>
          <a:ext cx="20653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380880" progId="Equation.DSMT4">
                  <p:embed/>
                </p:oleObj>
              </mc:Choice>
              <mc:Fallback>
                <p:oleObj name="Equation" r:id="rId8" imgW="711000" imgH="38088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98A10A12-4419-08C6-5ABD-5259F2DEC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7775" y="3392488"/>
                        <a:ext cx="2065338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1983235-FF75-3501-CD31-211BE1F57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81324"/>
              </p:ext>
            </p:extLst>
          </p:nvPr>
        </p:nvGraphicFramePr>
        <p:xfrm>
          <a:off x="2535751" y="436706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355320" progId="Equation.DSMT4">
                  <p:embed/>
                </p:oleObj>
              </mc:Choice>
              <mc:Fallback>
                <p:oleObj name="Equation" r:id="rId10" imgW="69840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1359363D-DEB3-2E8F-9807-FB0019DBB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35751" y="436706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A5C016A-6A63-7B9A-89E9-8CFC90628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298081"/>
              </p:ext>
            </p:extLst>
          </p:nvPr>
        </p:nvGraphicFramePr>
        <p:xfrm>
          <a:off x="4973782" y="5399684"/>
          <a:ext cx="285908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27000" imgH="393480" progId="Equation.DSMT4">
                  <p:embed/>
                </p:oleObj>
              </mc:Choice>
              <mc:Fallback>
                <p:oleObj name="Equation" r:id="rId12" imgW="92700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73782" y="5399684"/>
                        <a:ext cx="2859088" cy="121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8E8C84-A34D-0321-5679-30A548A3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43" y="890771"/>
            <a:ext cx="3109703" cy="223854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7D075C8-9834-8F6A-C6AD-DAB4300F5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27821"/>
              </p:ext>
            </p:extLst>
          </p:nvPr>
        </p:nvGraphicFramePr>
        <p:xfrm>
          <a:off x="6350133" y="701407"/>
          <a:ext cx="1849981" cy="66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" imgH="215640" progId="Equation.DSMT4">
                  <p:embed/>
                </p:oleObj>
              </mc:Choice>
              <mc:Fallback>
                <p:oleObj name="Equation" r:id="rId4" imgW="596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133" y="701407"/>
                        <a:ext cx="1849981" cy="669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1BF360ED-1B7D-638A-ED30-598317DDD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374333"/>
              </p:ext>
            </p:extLst>
          </p:nvPr>
        </p:nvGraphicFramePr>
        <p:xfrm>
          <a:off x="4455069" y="3317279"/>
          <a:ext cx="19669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317160" progId="Equation.DSMT4">
                  <p:embed/>
                </p:oleObj>
              </mc:Choice>
              <mc:Fallback>
                <p:oleObj name="Equation" r:id="rId6" imgW="63468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7D075C8-9834-8F6A-C6AD-DAB4300F5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55069" y="3317279"/>
                        <a:ext cx="1966912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64D426D-2CF0-3F87-326D-646677105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25622"/>
              </p:ext>
            </p:extLst>
          </p:nvPr>
        </p:nvGraphicFramePr>
        <p:xfrm>
          <a:off x="4221596" y="4525184"/>
          <a:ext cx="24003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1BF360ED-1B7D-638A-ED30-598317DDD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1596" y="4525184"/>
                        <a:ext cx="2400300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A5243E1-C0F9-9D9D-AE53-A049212EC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53765"/>
              </p:ext>
            </p:extLst>
          </p:nvPr>
        </p:nvGraphicFramePr>
        <p:xfrm>
          <a:off x="2074718" y="5512378"/>
          <a:ext cx="2871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27000" imgH="215640" progId="Equation.DSMT4">
                  <p:embed/>
                </p:oleObj>
              </mc:Choice>
              <mc:Fallback>
                <p:oleObj name="Equation" r:id="rId10" imgW="92700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E64D426D-2CF0-3F87-326D-646677105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74718" y="5512378"/>
                        <a:ext cx="2871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55" y="832946"/>
            <a:ext cx="3625598" cy="285624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2E66D02-BF5D-4AEE-EF91-C495ECE60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71298"/>
              </p:ext>
            </p:extLst>
          </p:nvPr>
        </p:nvGraphicFramePr>
        <p:xfrm>
          <a:off x="2388839" y="3951866"/>
          <a:ext cx="5297365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15640" progId="Equation.DSMT4">
                  <p:embed/>
                </p:oleObj>
              </mc:Choice>
              <mc:Fallback>
                <p:oleObj name="Equation" r:id="rId4" imgW="19555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8839" y="3951866"/>
                        <a:ext cx="5297365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5008CB7-AB65-A781-4BEB-9FAAD72FE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033953"/>
              </p:ext>
            </p:extLst>
          </p:nvPr>
        </p:nvGraphicFramePr>
        <p:xfrm>
          <a:off x="3571731" y="4796125"/>
          <a:ext cx="30622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190440" progId="Equation.DSMT4">
                  <p:embed/>
                </p:oleObj>
              </mc:Choice>
              <mc:Fallback>
                <p:oleObj name="Equation" r:id="rId6" imgW="1130040" imgH="19044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2E66D02-BF5D-4AEE-EF91-C495ECE60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1731" y="4796125"/>
                        <a:ext cx="306228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EFE8717-2299-118E-4DB1-42BECC46E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84965"/>
              </p:ext>
            </p:extLst>
          </p:nvPr>
        </p:nvGraphicFramePr>
        <p:xfrm>
          <a:off x="3887355" y="5558270"/>
          <a:ext cx="27178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960" imgH="317160" progId="Equation.DSMT4">
                  <p:embed/>
                </p:oleObj>
              </mc:Choice>
              <mc:Fallback>
                <p:oleObj name="Equation" r:id="rId8" imgW="10029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5008CB7-AB65-A781-4BEB-9FAAD72FE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7355" y="5558270"/>
                        <a:ext cx="27178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44263-DAAF-CCB1-8A85-06FF4F26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E730E-483F-978A-5593-62FE6A79B25B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7C5B50A-ACA8-5B2F-3FD0-E536D1715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11239"/>
              </p:ext>
            </p:extLst>
          </p:nvPr>
        </p:nvGraphicFramePr>
        <p:xfrm>
          <a:off x="3565235" y="1199862"/>
          <a:ext cx="2863272" cy="1118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5235" y="1199862"/>
                        <a:ext cx="2863272" cy="1118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11C8ECD-0C21-CA1E-4B8D-2BE5F1000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259537"/>
              </p:ext>
            </p:extLst>
          </p:nvPr>
        </p:nvGraphicFramePr>
        <p:xfrm>
          <a:off x="3233882" y="2751571"/>
          <a:ext cx="37147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080" imgH="317160" progId="Equation.DSMT4">
                  <p:embed/>
                </p:oleObj>
              </mc:Choice>
              <mc:Fallback>
                <p:oleObj name="Equation" r:id="rId5" imgW="10540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7C5B50A-ACA8-5B2F-3FD0-E536D1715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882" y="2751571"/>
                        <a:ext cx="3714750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015944B8-4DA6-1667-17A0-2B6D6921F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219471"/>
              </p:ext>
            </p:extLst>
          </p:nvPr>
        </p:nvGraphicFramePr>
        <p:xfrm>
          <a:off x="4271870" y="4476318"/>
          <a:ext cx="2156637" cy="91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07960" imgH="215640" progId="Equation.DSMT4">
                  <p:embed/>
                </p:oleObj>
              </mc:Choice>
              <mc:Fallback>
                <p:oleObj name="Equation" r:id="rId7" imgW="507960" imgH="2156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11C8ECD-0C21-CA1E-4B8D-2BE5F1000C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1870" y="4476318"/>
                        <a:ext cx="2156637" cy="917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645826-6A35-A308-18BF-94B59DCB5674}"/>
              </a:ext>
            </a:extLst>
          </p:cNvPr>
          <p:cNvSpPr txBox="1"/>
          <p:nvPr/>
        </p:nvSpPr>
        <p:spPr>
          <a:xfrm>
            <a:off x="2142836" y="5658138"/>
            <a:ext cx="6645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i="1" dirty="0">
                <a:solidFill>
                  <a:srgbClr val="0070C0"/>
                </a:solidFill>
              </a:rPr>
              <a:t>магнітне поле – </a:t>
            </a:r>
            <a:r>
              <a:rPr lang="uk-UA" sz="2800" i="1" dirty="0" err="1">
                <a:solidFill>
                  <a:srgbClr val="0070C0"/>
                </a:solidFill>
              </a:rPr>
              <a:t>соленоїдальне</a:t>
            </a:r>
            <a:r>
              <a:rPr lang="uk-UA" sz="2800" i="1" dirty="0">
                <a:solidFill>
                  <a:srgbClr val="0070C0"/>
                </a:solidFill>
              </a:rPr>
              <a:t> (</a:t>
            </a:r>
            <a:r>
              <a:rPr lang="uk-UA" sz="2800" i="1" dirty="0" err="1">
                <a:solidFill>
                  <a:srgbClr val="0070C0"/>
                </a:solidFill>
              </a:rPr>
              <a:t>бездівергентне</a:t>
            </a:r>
            <a:r>
              <a:rPr lang="uk-UA" sz="2800" i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63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62200" y="1777999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38"/>
              <a:chOff x="906463" y="1814513"/>
              <a:chExt cx="2419350" cy="1176338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743383"/>
                  </p:ext>
                </p:extLst>
              </p:nvPr>
            </p:nvGraphicFramePr>
            <p:xfrm>
              <a:off x="2971800" y="2647951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00" y="2647951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9312"/>
              </p:ext>
            </p:extLst>
          </p:nvPr>
        </p:nvGraphicFramePr>
        <p:xfrm>
          <a:off x="6372225" y="468313"/>
          <a:ext cx="14668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55320" imgH="317160" progId="Equation.DSMT4">
                  <p:embed/>
                </p:oleObj>
              </mc:Choice>
              <mc:Fallback>
                <p:oleObj name="Equation" r:id="rId17" imgW="35532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68313"/>
                        <a:ext cx="1466850" cy="1309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90702"/>
              </p:ext>
            </p:extLst>
          </p:nvPr>
        </p:nvGraphicFramePr>
        <p:xfrm>
          <a:off x="5422381" y="5080001"/>
          <a:ext cx="3325293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381" y="5080001"/>
                        <a:ext cx="3325293" cy="1106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319595"/>
              </p:ext>
            </p:extLst>
          </p:nvPr>
        </p:nvGraphicFramePr>
        <p:xfrm>
          <a:off x="3849592" y="351950"/>
          <a:ext cx="2933796" cy="9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592" y="351950"/>
                        <a:ext cx="2933796" cy="9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29"/>
              <a:chOff x="906463" y="1814513"/>
              <a:chExt cx="2419350" cy="1176329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081168"/>
                  </p:ext>
                </p:extLst>
              </p:nvPr>
            </p:nvGraphicFramePr>
            <p:xfrm>
              <a:off x="2971815" y="2647942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5" y="2647942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41478"/>
              </p:ext>
            </p:extLst>
          </p:nvPr>
        </p:nvGraphicFramePr>
        <p:xfrm>
          <a:off x="3290888" y="4913313"/>
          <a:ext cx="437673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39880" imgH="380880" progId="Equation.DSMT4">
                  <p:embed/>
                </p:oleObj>
              </mc:Choice>
              <mc:Fallback>
                <p:oleObj name="Equation" r:id="rId1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4913313"/>
                        <a:ext cx="4376737" cy="958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60"/>
              <a:chOff x="906463" y="1814513"/>
              <a:chExt cx="2419350" cy="1176360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78515"/>
                  </p:ext>
                </p:extLst>
              </p:nvPr>
            </p:nvGraphicFramePr>
            <p:xfrm>
              <a:off x="2971816" y="2647973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6" y="2647973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674338"/>
              </p:ext>
            </p:extLst>
          </p:nvPr>
        </p:nvGraphicFramePr>
        <p:xfrm>
          <a:off x="6973710" y="1524000"/>
          <a:ext cx="1767065" cy="98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71320" imgH="317160" progId="Equation.DSMT4">
                  <p:embed/>
                </p:oleObj>
              </mc:Choice>
              <mc:Fallback>
                <p:oleObj name="Equation" r:id="rId17" imgW="5713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710" y="1524000"/>
                        <a:ext cx="1767065" cy="981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0820" y="3775053"/>
            <a:ext cx="2859088" cy="2667000"/>
            <a:chOff x="152400" y="228600"/>
            <a:chExt cx="2859088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5" imgH="164885" progId="Equation.DSMT4">
                    <p:embed/>
                  </p:oleObj>
                </mc:Choice>
                <mc:Fallback>
                  <p:oleObj name="Equation" r:id="rId21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39639" imgH="190417" progId="Equation.DSMT4">
                    <p:embed/>
                  </p:oleObj>
                </mc:Choice>
                <mc:Fallback>
                  <p:oleObj name="Equation" r:id="rId23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8054232"/>
                </p:ext>
              </p:extLst>
            </p:nvPr>
          </p:nvGraphicFramePr>
          <p:xfrm>
            <a:off x="2668588" y="680952"/>
            <a:ext cx="34290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64880" imgH="190440" progId="Equation.DSMT4">
                    <p:embed/>
                  </p:oleObj>
                </mc:Choice>
                <mc:Fallback>
                  <p:oleObj name="Equation" r:id="rId25" imgW="164880" imgH="190440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8588" y="680952"/>
                          <a:ext cx="342900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64885" imgH="164885" progId="Equation.DSMT4">
                    <p:embed/>
                  </p:oleObj>
                </mc:Choice>
                <mc:Fallback>
                  <p:oleObj name="Equation" r:id="rId27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72428"/>
              </p:ext>
            </p:extLst>
          </p:nvPr>
        </p:nvGraphicFramePr>
        <p:xfrm>
          <a:off x="5526072" y="4558508"/>
          <a:ext cx="3167793" cy="114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393480" progId="Equation.DSMT4">
                  <p:embed/>
                </p:oleObj>
              </mc:Choice>
              <mc:Fallback>
                <p:oleObj name="Equation" r:id="rId29" imgW="1168200" imgH="3934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72" y="4558508"/>
                        <a:ext cx="3167793" cy="1141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080602"/>
              </p:ext>
            </p:extLst>
          </p:nvPr>
        </p:nvGraphicFramePr>
        <p:xfrm>
          <a:off x="4449182" y="2340483"/>
          <a:ext cx="2164051" cy="1014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317160" progId="Equation.DSMT4">
                  <p:embed/>
                </p:oleObj>
              </mc:Choice>
              <mc:Fallback>
                <p:oleObj name="Equation" r:id="rId3" imgW="660240" imgH="31716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182" y="2340483"/>
                        <a:ext cx="2164051" cy="1014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62812"/>
              </p:ext>
            </p:extLst>
          </p:nvPr>
        </p:nvGraphicFramePr>
        <p:xfrm>
          <a:off x="3338223" y="4268643"/>
          <a:ext cx="4717801" cy="185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317160" progId="Equation.DSMT4">
                  <p:embed/>
                </p:oleObj>
              </mc:Choice>
              <mc:Fallback>
                <p:oleObj name="Equation" r:id="rId5" imgW="787320" imgH="317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223" y="4268643"/>
                        <a:ext cx="4717801" cy="185506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942996"/>
              </p:ext>
            </p:extLst>
          </p:nvPr>
        </p:nvGraphicFramePr>
        <p:xfrm>
          <a:off x="2646540" y="597403"/>
          <a:ext cx="5769337" cy="126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39880" imgH="380880" progId="Equation.DSMT4">
                  <p:embed/>
                </p:oleObj>
              </mc:Choice>
              <mc:Fallback>
                <p:oleObj name="Equation" r:id="rId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540" y="597403"/>
                        <a:ext cx="5769337" cy="1263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9407"/>
              </p:ext>
            </p:extLst>
          </p:nvPr>
        </p:nvGraphicFramePr>
        <p:xfrm>
          <a:off x="4994238" y="761733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4238" y="761733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FC9388DC-9681-E7A4-E2F6-E2D1354DB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26111"/>
              </p:ext>
            </p:extLst>
          </p:nvPr>
        </p:nvGraphicFramePr>
        <p:xfrm>
          <a:off x="2819400" y="2309813"/>
          <a:ext cx="4649788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30120" progId="Equation.DSMT4">
                  <p:embed/>
                </p:oleObj>
              </mc:Choice>
              <mc:Fallback>
                <p:oleObj name="Equation" r:id="rId5" imgW="1371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2309813"/>
                        <a:ext cx="4649788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B6BDDA5E-91EA-72D7-2793-6FBC19311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633082"/>
              </p:ext>
            </p:extLst>
          </p:nvPr>
        </p:nvGraphicFramePr>
        <p:xfrm>
          <a:off x="4124325" y="3586163"/>
          <a:ext cx="18526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760" imgH="317160" progId="Equation.DSMT4">
                  <p:embed/>
                </p:oleObj>
              </mc:Choice>
              <mc:Fallback>
                <p:oleObj name="Equation" r:id="rId7" imgW="5457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325" y="3586163"/>
                        <a:ext cx="1852613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77487A48-75E6-7463-FD1E-A0DC65FFA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236623"/>
              </p:ext>
            </p:extLst>
          </p:nvPr>
        </p:nvGraphicFramePr>
        <p:xfrm>
          <a:off x="4016375" y="5045074"/>
          <a:ext cx="2145143" cy="759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215640" progId="Equation.DSMT4">
                  <p:embed/>
                </p:oleObj>
              </mc:Choice>
              <mc:Fallback>
                <p:oleObj name="Equation" r:id="rId9" imgW="60948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6375" y="5045074"/>
                        <a:ext cx="2145143" cy="759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38771"/>
              </p:ext>
            </p:extLst>
          </p:nvPr>
        </p:nvGraphicFramePr>
        <p:xfrm>
          <a:off x="2682882" y="4013186"/>
          <a:ext cx="57785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5960" imgH="317160" progId="Equation.DSMT4">
                  <p:embed/>
                </p:oleObj>
              </mc:Choice>
              <mc:Fallback>
                <p:oleObj name="Equation" r:id="rId3" imgW="214596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2" y="4013186"/>
                        <a:ext cx="57785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076420"/>
              </p:ext>
            </p:extLst>
          </p:nvPr>
        </p:nvGraphicFramePr>
        <p:xfrm>
          <a:off x="6011722" y="520714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72808" imgH="482391" progId="Equation.DSMT4">
                  <p:embed/>
                </p:oleObj>
              </mc:Choice>
              <mc:Fallback>
                <p:oleObj name="Equation" r:id="rId5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722" y="520714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28175"/>
              </p:ext>
            </p:extLst>
          </p:nvPr>
        </p:nvGraphicFramePr>
        <p:xfrm>
          <a:off x="3162300" y="5424488"/>
          <a:ext cx="18161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424488"/>
                        <a:ext cx="18161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1AC257-E782-6FF0-3F96-BE65F6514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625" y="911490"/>
            <a:ext cx="2363350" cy="27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/>
          <p:cNvSpPr>
            <a:spLocks noChangeAspect="1" noChangeArrowheads="1"/>
          </p:cNvSpPr>
          <p:nvPr/>
        </p:nvSpPr>
        <p:spPr bwMode="auto">
          <a:xfrm>
            <a:off x="2392362" y="935028"/>
            <a:ext cx="205740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449762" y="1238061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919574"/>
              </p:ext>
            </p:extLst>
          </p:nvPr>
        </p:nvGraphicFramePr>
        <p:xfrm>
          <a:off x="5951554" y="2786061"/>
          <a:ext cx="18351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54" y="2786061"/>
                        <a:ext cx="1835150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27015"/>
              </p:ext>
            </p:extLst>
          </p:nvPr>
        </p:nvGraphicFramePr>
        <p:xfrm>
          <a:off x="2310453" y="413379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4240" imgH="190440" progId="Equation.DSMT4">
                  <p:embed/>
                </p:oleObj>
              </mc:Choice>
              <mc:Fallback>
                <p:oleObj name="Equation" r:id="rId5" imgW="444240" imgH="19044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453" y="413379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851562"/>
              </p:ext>
            </p:extLst>
          </p:nvPr>
        </p:nvGraphicFramePr>
        <p:xfrm>
          <a:off x="4273550" y="4005263"/>
          <a:ext cx="21701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50" y="4005263"/>
                        <a:ext cx="2170113" cy="1025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890463"/>
              </p:ext>
            </p:extLst>
          </p:nvPr>
        </p:nvGraphicFramePr>
        <p:xfrm>
          <a:off x="7008163" y="3818096"/>
          <a:ext cx="1464523" cy="105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82400" progId="Equation.DSMT4">
                  <p:embed/>
                </p:oleObj>
              </mc:Choice>
              <mc:Fallback>
                <p:oleObj name="Equation" r:id="rId9" imgW="672840" imgH="4824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163" y="3818096"/>
                        <a:ext cx="1464523" cy="1050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636699"/>
              </p:ext>
            </p:extLst>
          </p:nvPr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4240" imgH="190440" progId="Equation.DSMT4">
                  <p:embed/>
                </p:oleObj>
              </mc:Choice>
              <mc:Fallback>
                <p:oleObj name="Equation" r:id="rId11" imgW="444240" imgH="19044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522267"/>
              </p:ext>
            </p:extLst>
          </p:nvPr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57200" imgH="203040" progId="Equation.DSMT4">
                  <p:embed/>
                </p:oleObj>
              </mc:Choice>
              <mc:Fallback>
                <p:oleObj name="Equation" r:id="rId13" imgW="457200" imgH="20304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133548"/>
              </p:ext>
            </p:extLst>
          </p:nvPr>
        </p:nvGraphicFramePr>
        <p:xfrm>
          <a:off x="4516438" y="5421313"/>
          <a:ext cx="16383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317160" progId="Equation.DSMT4">
                  <p:embed/>
                </p:oleObj>
              </mc:Choice>
              <mc:Fallback>
                <p:oleObj name="Equation" r:id="rId15" imgW="558720" imgH="31716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5421313"/>
                        <a:ext cx="1638300" cy="931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690FC-D2A8-482A-F4CC-292233C6D3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4195" y="869138"/>
            <a:ext cx="2520967" cy="2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911843"/>
              </p:ext>
            </p:extLst>
          </p:nvPr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91960" progId="Equation.DSMT4">
                  <p:embed/>
                </p:oleObj>
              </mc:Choice>
              <mc:Fallback>
                <p:oleObj name="Equation" r:id="rId7" imgW="241200" imgH="291960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317081"/>
              </p:ext>
            </p:extLst>
          </p:nvPr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00" imgH="291960" progId="Equation.DSMT4">
                  <p:embed/>
                </p:oleObj>
              </mc:Choice>
              <mc:Fallback>
                <p:oleObj name="Equation" r:id="rId9" imgW="253800" imgH="291960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417ECF5-4A4A-A340-C449-F8D0F76DDA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7107"/>
              </p:ext>
            </p:extLst>
          </p:nvPr>
        </p:nvGraphicFramePr>
        <p:xfrm>
          <a:off x="46515" y="1996223"/>
          <a:ext cx="16478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647483" imgH="682945" progId="Equation.DSMT4">
                  <p:embed/>
                </p:oleObj>
              </mc:Choice>
              <mc:Fallback>
                <p:oleObj name="Equation" r:id="rId27" imgW="1647483" imgH="68294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6515" y="1996223"/>
                        <a:ext cx="1647825" cy="682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979302"/>
              </p:ext>
            </p:extLst>
          </p:nvPr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320" imgH="291960" progId="Equation.DSMT4">
                  <p:embed/>
                </p:oleObj>
              </mc:Choice>
              <mc:Fallback>
                <p:oleObj name="Equation" r:id="rId19" imgW="355320" imgH="291960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697919"/>
              </p:ext>
            </p:extLst>
          </p:nvPr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160" imgH="291960" progId="Equation.DSMT4">
                  <p:embed/>
                </p:oleObj>
              </mc:Choice>
              <mc:Fallback>
                <p:oleObj name="Equation" r:id="rId21" imgW="317160" imgH="291960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DC18134-893A-A1A3-6C93-7B2A8D325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048528"/>
              </p:ext>
            </p:extLst>
          </p:nvPr>
        </p:nvGraphicFramePr>
        <p:xfrm>
          <a:off x="1963767" y="4024521"/>
          <a:ext cx="1393143" cy="99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240" imgH="317160" progId="Equation.DSMT4">
                  <p:embed/>
                </p:oleObj>
              </mc:Choice>
              <mc:Fallback>
                <p:oleObj name="Equation" r:id="rId13" imgW="444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3767" y="4024521"/>
                        <a:ext cx="1393143" cy="99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F35F707-374A-235B-3F92-A407DB04F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51079"/>
              </p:ext>
            </p:extLst>
          </p:nvPr>
        </p:nvGraphicFramePr>
        <p:xfrm>
          <a:off x="3324013" y="3995629"/>
          <a:ext cx="557688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7680" imgH="317160" progId="Equation.DSMT4">
                  <p:embed/>
                </p:oleObj>
              </mc:Choice>
              <mc:Fallback>
                <p:oleObj name="Equation" r:id="rId15" imgW="17776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24013" y="3995629"/>
                        <a:ext cx="5576887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EAFC8B0-9842-22E3-A45B-6016653BA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255718"/>
              </p:ext>
            </p:extLst>
          </p:nvPr>
        </p:nvGraphicFramePr>
        <p:xfrm>
          <a:off x="4523200" y="6108185"/>
          <a:ext cx="1470164" cy="512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45760" imgH="190440" progId="Equation.DSMT4">
                  <p:embed/>
                </p:oleObj>
              </mc:Choice>
              <mc:Fallback>
                <p:oleObj name="Equation" r:id="rId17" imgW="5457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23200" y="6108185"/>
                        <a:ext cx="1470164" cy="512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C5FCF96-B1A9-2FA5-A21B-24C6484E1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842054"/>
              </p:ext>
            </p:extLst>
          </p:nvPr>
        </p:nvGraphicFramePr>
        <p:xfrm>
          <a:off x="1728169" y="4736845"/>
          <a:ext cx="1552084" cy="88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317160" progId="Equation.DSMT4">
                  <p:embed/>
                </p:oleObj>
              </mc:Choice>
              <mc:Fallback>
                <p:oleObj name="Equation" r:id="rId7" imgW="55872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8169" y="4736845"/>
                        <a:ext cx="1552084" cy="881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830AA3A2-D653-EF6A-C7F2-C8CC3ED21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19662"/>
              </p:ext>
            </p:extLst>
          </p:nvPr>
        </p:nvGraphicFramePr>
        <p:xfrm>
          <a:off x="3207955" y="4699000"/>
          <a:ext cx="5776957" cy="91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317160" progId="Equation.DSMT4">
                  <p:embed/>
                </p:oleObj>
              </mc:Choice>
              <mc:Fallback>
                <p:oleObj name="Equation" r:id="rId9" imgW="19936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F35F707-374A-235B-3F92-A407DB04F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7955" y="4699000"/>
                        <a:ext cx="5776957" cy="919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C30EF46-51B9-B901-2D45-7E21354C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9295"/>
              </p:ext>
            </p:extLst>
          </p:nvPr>
        </p:nvGraphicFramePr>
        <p:xfrm>
          <a:off x="2980970" y="5854942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95280" imgH="317160" progId="Equation.DSMT4">
                  <p:embed/>
                </p:oleObj>
              </mc:Choice>
              <mc:Fallback>
                <p:oleObj name="Equation" r:id="rId11" imgW="12952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EC5FCF96-B1A9-2FA5-A21B-24C6484E1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0970" y="5854942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223C4-2B06-CC99-3026-F82FEC96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F91F81-2761-7616-7576-C9A23D7E5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B2574AE3-0DEF-25D8-A80C-EA7867A7A43A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EF7F21F3-EF26-43A8-A2BC-A5E5D7D5DB62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417E49AF-A704-EC87-121A-696C10F6878D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9438E50-5D05-00B4-685F-F55D8C7AA226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01A09702-76FC-52A5-BDFD-183589E52F6E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A43CF7D7-8FAE-987C-B9E8-027368CB8835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5105B41B-5164-8854-E8FA-D93AFE4840F6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E54507-40CD-F9E6-0532-1B70F1AFFF0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898612C0-C776-F228-4384-30BE941CA3D7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2F47B0EA-0136-F0FF-78AF-65E97DFCE8DB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C016D1CA-2AE1-E224-8F7E-F68FFD324AEC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19345AF8-41FD-A8FF-0CD2-59E440D627D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718BFE-1EC8-84EB-BC1F-5A6DA6184DF8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6ED15338-90B4-9F37-A2E0-3A4F43E16E6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FBE1CECE-5CDD-6FB7-D0F4-6AC9997096E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92AD0A74-674B-82D4-DD1A-52A7B402E62D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7E5DBA22-26C5-E7A3-2120-E98B563EE3C8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F61B33E2-6131-5A56-AE73-23947B61D8E3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FC5A9FFA-A9E9-779B-C23A-749B0F3E701E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49F62987-A9FE-EBD3-F2C9-46DDF75E08F0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1E2F8923-99C5-F5D1-9F73-C4056F0D1B51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2ED56D0A-8411-2000-17CE-A02F0FF62681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2893A39A-E3E5-9012-F0C4-39AD1954265D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EFB1581-B8BF-9744-3965-56A0B13B048A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79C1465C-3C5F-2844-C620-F094A8AC5419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D4CF51C5-05D6-A172-3E3D-B11A77905A3F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36F4774B-B487-3A4D-182E-C13ED662C428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1E7F15E5-FCCD-D20C-C14B-03273A627D83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86256B3A-3DB9-B459-8E0C-E1A0C207CB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89653C5A-3A58-C019-5B08-551EE8CC31B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084CBC77-BAEE-E1F0-7220-44BDE070D093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2331F9A2-F38C-1BEA-F69E-F4DCD8ED0E8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E1BA6460-0DB8-147D-03BC-3BD7D32144F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4301BD93-1A3C-63AB-46F1-EDB359775B81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60D12BED-3CB1-0BBD-9142-14492136CCE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B4C7D432-9140-D93E-1FB4-0EE835E7A33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194A20E2-39B5-9C0C-81DD-90263A83C477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40FB0729-474F-B327-4DF1-754CA1BFDB9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5F97FD15-A06B-3691-FD71-E607AE1BEE5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F6B5487-B11D-96A5-C2E6-DACA74C040F6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D0894798-AD9A-4708-4D08-FAA65603E1A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29E939B0-760A-B673-DC0D-29AC62DBADE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6908B502-D2CA-149A-EB7D-ACD74A679561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F3006BCB-6AFD-57F4-5348-E8AF91CC169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DF91A80E-640A-23FD-FA02-46B2997F5D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34D74C0B-342D-9A22-5512-A80629B36B4A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610923F9-A088-B29A-3472-8F655F88527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23996CCA-74FF-E88E-515F-89AEFF8D0A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973C6126-E077-D527-4634-81BFB0A6D5F9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A20E905C-0FB6-DC9D-643D-425728A4A69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9B69959C-A386-7F2F-6A38-0FB9513C62C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8144A5C5-0450-FBE7-7B34-8E36E947B7DD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542B1DE8-7C11-5113-B99E-248A2278EC2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FB97D740-E6CB-51EA-878A-A091888320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CDD62EC5-9555-B766-63C4-B4E021BF2E72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3C3BF5BB-A4FF-116F-A2A7-0CE6D4F128F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4511D00A-ED12-A9CC-CE1C-6FF4EDB1D34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98765E42-100F-4B01-2C9F-12567AC60BA0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237AA45F-50F7-63A3-C94D-DD32F391A56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009C433C-07B4-ABC8-148C-CDE45631B7B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DEC61C66-0634-0379-4905-726D86E8C65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CF91AA1E-1726-2BD9-EF81-D686F885483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FDB6E1BF-9511-D4C3-DE49-8BBFBF8D93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26E8008E-78FC-7A9D-5A3C-BC3EC68D272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4CE42907-EE79-8FE2-25EF-DA7DD557F54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FFC66CE6-5478-6281-B000-BB9E3972CA7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B8CDD3FE-E342-1367-1F76-2428B233FC9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882A02E3-156C-76B9-E926-C3101D50BB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3A6CE9B2-ACFB-E561-6621-479C1CB4CAE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2A1C2D26-5326-2191-4856-83A2ED993921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A4B8B0C9-F8C7-1BDB-E08D-5A848B82710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4223C86A-7FD2-D5FC-281E-5F5345E4569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41F0F35A-217D-DD53-75F6-EFB73000328E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1982570D-1D4E-0FCC-DEE7-4C50E653B16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BB707B7-62CA-2615-6552-91EAAF873B6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7ED966DD-16F2-A440-1BB1-09D87E82F7BF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EB4CCD6F-B536-C445-B68E-44DD61EF44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3A32F273-05B5-6CE5-FA75-85630834E1A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C7F32FB6-BCB6-146F-83FF-63ACE8A86D5B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AAC1CF2-2465-BEFB-3BD7-D41477270AE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52AEEC0E-3729-7F0A-BA4C-1883DD3DE4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3447FD93-EF1C-666F-5B65-BF64ABF6B1B0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7FA1B70E-4FE7-71A3-268C-0BB1DCB467B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4C9AF613-6B6B-4682-FE12-5333F2E7FE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7252065D-96C3-BAA0-12B1-F1F18396633C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DA7720D8-75E0-31F5-2660-5FC271051C1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11627CB8-D281-B517-90BD-0D85E5150FA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0DCFD6D2-F2B7-BB23-D4F3-D563E5F3CB2A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57875F02-F023-AD2C-478E-CE59700A445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222D43EE-0AEC-F115-A75C-5E5324DE25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4ACA07E1-738A-B6C9-A6DA-CEB456F8F8C8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BFE46232-6F9A-ED15-5444-4457D8D5BB5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53D8D614-6D99-0559-A034-4E79102637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78C3C2D7-58E7-C1F2-2C19-D59123A0ABAC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FAAADB14-42DD-F496-F44D-CEC881FA8F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02DBD242-E704-71FF-BD09-2DC58FBF39A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6FAE7776-2BAB-BED8-E6EE-17BA97CC6EEA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0486E658-D6DB-DBA8-50DA-C54C8020925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2A8E9B91-E24C-9E43-146D-2905BA1763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5B54ECC4-288A-38FB-3B9B-A1CF828172B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0D118ED9-32A9-A7B5-27FD-FA65316EB3D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D7074202-BCDA-DC5E-FD9B-ACEB7FEBBF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1512ACDD-A07B-A735-9A6F-F94B3039D717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3642DDE-4A3B-37AE-356B-523E221DFF6C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02DDF0CF-F042-3E24-D813-CDC2662E3990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BC8D5EC7-A03F-2B04-E366-69751F598274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80917A26-A288-FE96-7A43-0D0BF35F9651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BEB97B9F-6651-929A-E637-0C81859CC175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C6731009-3F83-A175-6942-90020A7C7F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0CCC1DDE-4B35-29AB-9B7A-7C3B6E22F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AB2BFCBB-C8C3-4248-62B1-5D670542BE3E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103C8C-09C9-FC26-48EE-895513D37F19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7BC99E-40BB-4A09-4639-80F88AEB4FC3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FAD979C-1F65-6BEE-3E16-048A3A2A43A9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80917A92-1974-90B9-43C5-C7A5231D2F27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5B68071-4740-2C51-B145-6C5447FFF044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25ABF717-12AD-D2AD-F98C-70AD604C2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2092"/>
              </p:ext>
            </p:extLst>
          </p:nvPr>
        </p:nvGraphicFramePr>
        <p:xfrm>
          <a:off x="2125419" y="4980431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317160" progId="Equation.DSMT4">
                  <p:embed/>
                </p:oleObj>
              </mc:Choice>
              <mc:Fallback>
                <p:oleObj name="Equation" r:id="rId5" imgW="129528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C30EF46-51B9-B901-2D45-7E21354C2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5419" y="4980431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6EBC9548-53C9-D8EA-46A7-CD5661A5B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908479"/>
              </p:ext>
            </p:extLst>
          </p:nvPr>
        </p:nvGraphicFramePr>
        <p:xfrm>
          <a:off x="6901508" y="2242171"/>
          <a:ext cx="1016068" cy="98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355320" progId="Equation.DSMT4">
                  <p:embed/>
                </p:oleObj>
              </mc:Choice>
              <mc:Fallback>
                <p:oleObj name="Equation" r:id="rId7" imgW="368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1508" y="2242171"/>
                        <a:ext cx="1016068" cy="981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'єкт 35">
            <a:extLst>
              <a:ext uri="{FF2B5EF4-FFF2-40B4-BE49-F238E27FC236}">
                <a16:creationId xmlns:a16="http://schemas.microsoft.com/office/drawing/2014/main" id="{4F509E54-D793-E0B4-4A83-3C7957907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98988"/>
              </p:ext>
            </p:extLst>
          </p:nvPr>
        </p:nvGraphicFramePr>
        <p:xfrm>
          <a:off x="3007166" y="5914552"/>
          <a:ext cx="16922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190440" progId="Equation.DSMT4">
                  <p:embed/>
                </p:oleObj>
              </mc:Choice>
              <mc:Fallback>
                <p:oleObj name="Equation" r:id="rId9" imgW="609480" imgH="1904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25ABF717-12AD-D2AD-F98C-70AD604C2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7166" y="5914552"/>
                        <a:ext cx="169227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9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144763E3-109F-5DB6-C94D-495A92F6F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53831"/>
              </p:ext>
            </p:extLst>
          </p:nvPr>
        </p:nvGraphicFramePr>
        <p:xfrm>
          <a:off x="6183072" y="701407"/>
          <a:ext cx="2106447" cy="94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317160" progId="Equation.DSMT4">
                  <p:embed/>
                </p:oleObj>
              </mc:Choice>
              <mc:Fallback>
                <p:oleObj name="Equation" r:id="rId5" imgW="711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3072" y="701407"/>
                        <a:ext cx="2106447" cy="94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4697F70-0978-4282-347A-D7A5F0D7F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554954"/>
              </p:ext>
            </p:extLst>
          </p:nvPr>
        </p:nvGraphicFramePr>
        <p:xfrm>
          <a:off x="5530087" y="1729997"/>
          <a:ext cx="3290385" cy="85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17160" progId="Equation.DSMT4">
                  <p:embed/>
                </p:oleObj>
              </mc:Choice>
              <mc:Fallback>
                <p:oleObj name="Equation" r:id="rId7" imgW="121896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0087" y="1729997"/>
                        <a:ext cx="3290385" cy="855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F9C3EAD-E35A-9C5F-6D4D-B53C7F704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522337"/>
              </p:ext>
            </p:extLst>
          </p:nvPr>
        </p:nvGraphicFramePr>
        <p:xfrm>
          <a:off x="5264726" y="2778676"/>
          <a:ext cx="3879273" cy="52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09400" imgH="190440" progId="Equation.DSMT4">
                  <p:embed/>
                </p:oleObj>
              </mc:Choice>
              <mc:Fallback>
                <p:oleObj name="Equation" r:id="rId9" imgW="1409400" imgH="1904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4726" y="2778676"/>
                        <a:ext cx="3879273" cy="52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41" y="3237811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30" y="4688188"/>
            <a:ext cx="5357850" cy="20805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519" y="89311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29605" y="2047989"/>
            <a:ext cx="70689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індукційний струм має такий напрямок, що потік створюваного ним магнітного поля протидіє зміні зовнішнього магнітного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49" y="3633402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497" y="4925982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782" y="4844841"/>
            <a:ext cx="1420907" cy="1630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689" y="3451118"/>
            <a:ext cx="1344263" cy="16719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6A280-A8A2-38A5-B1CC-676434D89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4" y="836397"/>
            <a:ext cx="2447925" cy="116205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1E17783B-CD97-8EE9-3222-2BBD01660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784260"/>
              </p:ext>
            </p:extLst>
          </p:nvPr>
        </p:nvGraphicFramePr>
        <p:xfrm>
          <a:off x="4572000" y="1101825"/>
          <a:ext cx="1867414" cy="993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317160" progId="Equation.DSMT4">
                  <p:embed/>
                </p:oleObj>
              </mc:Choice>
              <mc:Fallback>
                <p:oleObj name="Equation" r:id="rId8" imgW="59688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0" y="1101825"/>
                        <a:ext cx="1867414" cy="993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162EEA-3094-783E-0CA8-EF2418441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2219" y="2543116"/>
            <a:ext cx="5099318" cy="32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161007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9EFC5EB-7D03-1EB1-F30C-44E6B5F70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514806"/>
              </p:ext>
            </p:extLst>
          </p:nvPr>
        </p:nvGraphicFramePr>
        <p:xfrm>
          <a:off x="6251286" y="4170363"/>
          <a:ext cx="22971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393480" progId="Equation.DSMT4">
                  <p:embed/>
                </p:oleObj>
              </mc:Choice>
              <mc:Fallback>
                <p:oleObj name="Equation" r:id="rId8" imgW="106668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1286" y="4170363"/>
                        <a:ext cx="2297113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27C1479-4504-0E22-419C-30D06CF64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46883"/>
              </p:ext>
            </p:extLst>
          </p:nvPr>
        </p:nvGraphicFramePr>
        <p:xfrm>
          <a:off x="1907704" y="5213061"/>
          <a:ext cx="23225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79280" imgH="342720" progId="Equation.DSMT4">
                  <p:embed/>
                </p:oleObj>
              </mc:Choice>
              <mc:Fallback>
                <p:oleObj name="Equation" r:id="rId10" imgW="1079280" imgH="3427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07704" y="5213061"/>
                        <a:ext cx="2322513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3922922-EC97-B2D6-03A6-CF345EA795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244644"/>
              </p:ext>
            </p:extLst>
          </p:nvPr>
        </p:nvGraphicFramePr>
        <p:xfrm>
          <a:off x="4453516" y="5213061"/>
          <a:ext cx="25161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68200" imgH="342720" progId="Equation.DSMT4">
                  <p:embed/>
                </p:oleObj>
              </mc:Choice>
              <mc:Fallback>
                <p:oleObj name="Equation" r:id="rId12" imgW="1168200" imgH="34272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D27C1479-4504-0E22-419C-30D06CF64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53516" y="5213061"/>
                        <a:ext cx="2516187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429294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198295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453999"/>
              </p:ext>
            </p:extLst>
          </p:nvPr>
        </p:nvGraphicFramePr>
        <p:xfrm>
          <a:off x="5256379" y="5782518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379" y="5782518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0854"/>
              </p:ext>
            </p:extLst>
          </p:nvPr>
        </p:nvGraphicFramePr>
        <p:xfrm>
          <a:off x="2214203" y="489584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4203" y="489584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D225FAA0-E1AC-0A69-5CD7-3E3D41C1E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456244"/>
              </p:ext>
            </p:extLst>
          </p:nvPr>
        </p:nvGraphicFramePr>
        <p:xfrm>
          <a:off x="1984375" y="3933825"/>
          <a:ext cx="26574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82680" imgH="406080" progId="Equation.DSMT4">
                  <p:embed/>
                </p:oleObj>
              </mc:Choice>
              <mc:Fallback>
                <p:oleObj name="Equation" r:id="rId13" imgW="1282680" imgH="4060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84375" y="3933825"/>
                        <a:ext cx="2657475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3EF266FD-14A6-58E9-9940-6169330FF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1399"/>
              </p:ext>
            </p:extLst>
          </p:nvPr>
        </p:nvGraphicFramePr>
        <p:xfrm>
          <a:off x="5548816" y="3871587"/>
          <a:ext cx="291941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09400" imgH="431640" progId="Equation.DSMT4">
                  <p:embed/>
                </p:oleObj>
              </mc:Choice>
              <mc:Fallback>
                <p:oleObj name="Equation" r:id="rId15" imgW="1409400" imgH="431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D225FAA0-E1AC-0A69-5CD7-3E3D41C1E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48816" y="3871587"/>
                        <a:ext cx="2919412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B3E24F-46CF-EBD6-494B-06E5906475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79" y="1591924"/>
            <a:ext cx="1643045" cy="7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3" y="698166"/>
            <a:ext cx="4138609" cy="337220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7410D43-DF96-A881-2109-EAAE6D0D8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93525"/>
              </p:ext>
            </p:extLst>
          </p:nvPr>
        </p:nvGraphicFramePr>
        <p:xfrm>
          <a:off x="7189788" y="1044142"/>
          <a:ext cx="1516098" cy="673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20" imgH="152280" progId="Equation.DSMT4">
                  <p:embed/>
                </p:oleObj>
              </mc:Choice>
              <mc:Fallback>
                <p:oleObj name="Equation" r:id="rId4" imgW="342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9788" y="1044142"/>
                        <a:ext cx="1516098" cy="673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EF6CDE4-0164-4B2B-CD55-4DCFD9FCC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62772"/>
              </p:ext>
            </p:extLst>
          </p:nvPr>
        </p:nvGraphicFramePr>
        <p:xfrm>
          <a:off x="7133449" y="1977736"/>
          <a:ext cx="16287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8280" imgH="152280" progId="Equation.DSMT4">
                  <p:embed/>
                </p:oleObj>
              </mc:Choice>
              <mc:Fallback>
                <p:oleObj name="Equation" r:id="rId6" imgW="368280" imgH="1522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37410D43-DF96-A881-2109-EAAE6D0D8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33449" y="1977736"/>
                        <a:ext cx="1628775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187666D-5015-448D-6354-8E14E1DCE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061642"/>
              </p:ext>
            </p:extLst>
          </p:nvPr>
        </p:nvGraphicFramePr>
        <p:xfrm>
          <a:off x="6880242" y="3008312"/>
          <a:ext cx="21351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400" imgH="190440" progId="Equation.DSMT4">
                  <p:embed/>
                </p:oleObj>
              </mc:Choice>
              <mc:Fallback>
                <p:oleObj name="Equation" r:id="rId8" imgW="48240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EF6CDE4-0164-4B2B-CD55-4DCFD9FCC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80242" y="3008312"/>
                        <a:ext cx="21351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D38C465B-2D2C-34CE-A996-87B59F536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371062"/>
              </p:ext>
            </p:extLst>
          </p:nvPr>
        </p:nvGraphicFramePr>
        <p:xfrm>
          <a:off x="4149335" y="4046192"/>
          <a:ext cx="1798637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368280" progId="Equation.DSMT4">
                  <p:embed/>
                </p:oleObj>
              </mc:Choice>
              <mc:Fallback>
                <p:oleObj name="Equation" r:id="rId10" imgW="406080" imgH="3682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187666D-5015-448D-6354-8E14E1DCE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49335" y="4046192"/>
                        <a:ext cx="1798637" cy="162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E438FE7-3AAA-6468-240A-A2D1732372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08246"/>
              </p:ext>
            </p:extLst>
          </p:nvPr>
        </p:nvGraphicFramePr>
        <p:xfrm>
          <a:off x="1891261" y="5931998"/>
          <a:ext cx="3579618" cy="65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190440" progId="Equation.DSMT4">
                  <p:embed/>
                </p:oleObj>
              </mc:Choice>
              <mc:Fallback>
                <p:oleObj name="Equation" r:id="rId12" imgW="1041120" imgH="1904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91261" y="5931998"/>
                        <a:ext cx="3579618" cy="65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6E83B367-EB18-BA0B-5F0B-19FD26961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870070"/>
              </p:ext>
            </p:extLst>
          </p:nvPr>
        </p:nvGraphicFramePr>
        <p:xfrm>
          <a:off x="6302375" y="5375275"/>
          <a:ext cx="230505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0240" imgH="406080" progId="Equation.DSMT4">
                  <p:embed/>
                </p:oleObj>
              </mc:Choice>
              <mc:Fallback>
                <p:oleObj name="Equation" r:id="rId14" imgW="660240" imgH="4060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02375" y="5375275"/>
                        <a:ext cx="2305050" cy="141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AFC05-790A-C9C2-3C2D-8AA15E6157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77" y="3977653"/>
            <a:ext cx="2013119" cy="16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480552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C15395-5BCB-97B7-B8DB-9D63A80D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6345"/>
            <a:ext cx="2013982" cy="21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4199"/>
              </p:ext>
            </p:extLst>
          </p:nvPr>
        </p:nvGraphicFramePr>
        <p:xfrm>
          <a:off x="2980592" y="1589572"/>
          <a:ext cx="4466494" cy="117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749160" progId="Equation.DSMT4">
                  <p:embed/>
                </p:oleObj>
              </mc:Choice>
              <mc:Fallback>
                <p:oleObj name="Equation" r:id="rId5" imgW="284472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0592" y="1589572"/>
                        <a:ext cx="4466494" cy="1178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121286" y="1991170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91870"/>
              </p:ext>
            </p:extLst>
          </p:nvPr>
        </p:nvGraphicFramePr>
        <p:xfrm>
          <a:off x="2185756" y="3429000"/>
          <a:ext cx="1357364" cy="7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457200" progId="Equation.DSMT4">
                  <p:embed/>
                </p:oleObj>
              </mc:Choice>
              <mc:Fallback>
                <p:oleObj name="Equation" r:id="rId5" imgW="787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5756" y="3429000"/>
                        <a:ext cx="1357364" cy="78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36248"/>
              </p:ext>
            </p:extLst>
          </p:nvPr>
        </p:nvGraphicFramePr>
        <p:xfrm>
          <a:off x="4741863" y="3378200"/>
          <a:ext cx="3767137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4120" imgH="495000" progId="Equation.DSMT4">
                  <p:embed/>
                </p:oleObj>
              </mc:Choice>
              <mc:Fallback>
                <p:oleObj name="Equation" r:id="rId7" imgW="21841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1863" y="3378200"/>
                        <a:ext cx="3767137" cy="85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601393"/>
              </p:ext>
            </p:extLst>
          </p:nvPr>
        </p:nvGraphicFramePr>
        <p:xfrm>
          <a:off x="4165708" y="4247942"/>
          <a:ext cx="13604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57200" progId="Equation.DSMT4">
                  <p:embed/>
                </p:oleObj>
              </mc:Choice>
              <mc:Fallback>
                <p:oleObj name="Equation" r:id="rId9" imgW="67284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65708" y="4247942"/>
                        <a:ext cx="1360488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559F1E61-0AE1-F78E-5738-0BD42D374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35028"/>
              </p:ext>
            </p:extLst>
          </p:nvPr>
        </p:nvGraphicFramePr>
        <p:xfrm>
          <a:off x="1864753" y="3649944"/>
          <a:ext cx="2977506" cy="104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66400" progId="Equation.DSMT4">
                  <p:embed/>
                </p:oleObj>
              </mc:Choice>
              <mc:Fallback>
                <p:oleObj name="Equation" r:id="rId5" imgW="76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4753" y="3649944"/>
                        <a:ext cx="2977506" cy="104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76199"/>
              </p:ext>
            </p:extLst>
          </p:nvPr>
        </p:nvGraphicFramePr>
        <p:xfrm>
          <a:off x="2686842" y="1293335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86842" y="1293335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391487"/>
              </p:ext>
            </p:extLst>
          </p:nvPr>
        </p:nvGraphicFramePr>
        <p:xfrm>
          <a:off x="4582322" y="1303246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82322" y="1303246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A75C565D-F049-8A38-D0C5-705AA76E09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896294"/>
              </p:ext>
            </p:extLst>
          </p:nvPr>
        </p:nvGraphicFramePr>
        <p:xfrm>
          <a:off x="6697663" y="1295400"/>
          <a:ext cx="896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583920" imgH="291960" progId="Equation.DSMT4">
                  <p:embed/>
                </p:oleObj>
              </mc:Choice>
              <mc:Fallback>
                <p:oleObj name="Equation" r:id="rId41" imgW="583920" imgH="29196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88282464-FB93-4E23-BFF3-47B806BB1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697663" y="1295400"/>
                        <a:ext cx="896937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00F048-260E-4E28-3A1F-F767B5987FC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1708727"/>
            <a:ext cx="1608346" cy="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23D7A-479B-5EF0-99A0-CBC04AF5C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E32A4E5E-9F93-27C4-FF79-61D9218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1CEAA100-76F9-5FFF-04B0-3FA16F946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A713DA5-0641-9416-18D4-6415F847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4ACE458D-C1F2-4948-BE80-82B96B7BCE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B4489D43-09EA-5A61-330A-2F8198C205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525B5211-A567-B86D-A84A-6EF9C9529B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66FA0A85-AF98-42A0-9FF6-888CDA9C4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1AAAAD9-2E36-70A9-A262-9C5F2EE954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9B835F2F-A44C-442E-B082-9EFAD4DAF6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3D9C893-28DA-EE1B-84B5-665CC037FDC6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C308457B-1A93-5E19-56E9-329595DC86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255ABD67-1C14-9AC7-3EAA-5DA7A3B70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07A36CAE-D844-4130-8C10-C0EAF0FA31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A633AB6E-8E3E-9A89-735B-540D1A771B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3" name="Об'єкт 4">
                        <a:extLst>
                          <a:ext uri="{FF2B5EF4-FFF2-40B4-BE49-F238E27FC236}">
                            <a16:creationId xmlns:a16="http://schemas.microsoft.com/office/drawing/2014/main" id="{B381A822-E47E-5B68-DFC0-BF18B7EA7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2F83CCF0-942C-BDAD-E750-E1A3B20782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4" name="Об'єкт 4">
                        <a:extLst>
                          <a:ext uri="{FF2B5EF4-FFF2-40B4-BE49-F238E27FC236}">
                            <a16:creationId xmlns:a16="http://schemas.microsoft.com/office/drawing/2014/main" id="{BBC7E313-9807-1209-59DE-6918DDA67C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634352F3-0065-90E0-AD66-7643717E6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5" name="Об'єкт 4">
                        <a:extLst>
                          <a:ext uri="{FF2B5EF4-FFF2-40B4-BE49-F238E27FC236}">
                            <a16:creationId xmlns:a16="http://schemas.microsoft.com/office/drawing/2014/main" id="{00FBAD2B-E691-A546-E360-279600678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B195712C-BC70-30DC-E42A-6F51F98C39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925B5572-77F5-511C-F6E3-A73C46CB7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7" name="Об'єкт 4">
                        <a:extLst>
                          <a:ext uri="{FF2B5EF4-FFF2-40B4-BE49-F238E27FC236}">
                            <a16:creationId xmlns:a16="http://schemas.microsoft.com/office/drawing/2014/main" id="{73823090-6EA8-A2A2-769F-AEB558546E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2603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E03D5CD2-1B7C-FC99-928B-2F842B3E7C5C}"/>
              </a:ext>
            </a:extLst>
          </p:cNvPr>
          <p:cNvSpPr/>
          <p:nvPr/>
        </p:nvSpPr>
        <p:spPr>
          <a:xfrm>
            <a:off x="2253673" y="240145"/>
            <a:ext cx="3786909" cy="907351"/>
          </a:xfrm>
          <a:prstGeom prst="rect">
            <a:avLst/>
          </a:prstGeom>
          <a:solidFill>
            <a:schemeClr val="bg2">
              <a:lumMod val="25000"/>
              <a:lumOff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B7D8555F-D338-72B3-5057-F7FAC3A67930}"/>
              </a:ext>
            </a:extLst>
          </p:cNvPr>
          <p:cNvSpPr/>
          <p:nvPr/>
        </p:nvSpPr>
        <p:spPr>
          <a:xfrm>
            <a:off x="6577693" y="425450"/>
            <a:ext cx="2027931" cy="2113213"/>
          </a:xfrm>
          <a:prstGeom prst="rect">
            <a:avLst/>
          </a:prstGeom>
          <a:solidFill>
            <a:schemeClr val="bg2">
              <a:lumMod val="25000"/>
              <a:lumOff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2853</TotalTime>
  <Words>614</Words>
  <Application>Microsoft Office PowerPoint</Application>
  <PresentationFormat>Екран (4:3)</PresentationFormat>
  <Paragraphs>150</Paragraphs>
  <Slides>105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105</vt:i4>
      </vt:variant>
    </vt:vector>
  </HeadingPairs>
  <TitlesOfParts>
    <vt:vector size="114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MathType 7.0 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303</cp:revision>
  <cp:lastPrinted>2021-01-21T21:08:02Z</cp:lastPrinted>
  <dcterms:created xsi:type="dcterms:W3CDTF">2006-06-13T13:03:30Z</dcterms:created>
  <dcterms:modified xsi:type="dcterms:W3CDTF">2025-02-06T11:40:34Z</dcterms:modified>
</cp:coreProperties>
</file>